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50"/>
  </p:notesMasterIdLst>
  <p:sldIdLst>
    <p:sldId id="256" r:id="rId2"/>
    <p:sldId id="312" r:id="rId3"/>
    <p:sldId id="260" r:id="rId4"/>
    <p:sldId id="317" r:id="rId5"/>
    <p:sldId id="318" r:id="rId6"/>
    <p:sldId id="316" r:id="rId7"/>
    <p:sldId id="320" r:id="rId8"/>
    <p:sldId id="321" r:id="rId9"/>
    <p:sldId id="315" r:id="rId10"/>
    <p:sldId id="322" r:id="rId11"/>
    <p:sldId id="323" r:id="rId12"/>
    <p:sldId id="326" r:id="rId13"/>
    <p:sldId id="327" r:id="rId14"/>
    <p:sldId id="328" r:id="rId15"/>
    <p:sldId id="329" r:id="rId16"/>
    <p:sldId id="330" r:id="rId17"/>
    <p:sldId id="324" r:id="rId18"/>
    <p:sldId id="331" r:id="rId19"/>
    <p:sldId id="325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14" r:id="rId28"/>
    <p:sldId id="339" r:id="rId29"/>
    <p:sldId id="343" r:id="rId30"/>
    <p:sldId id="344" r:id="rId31"/>
    <p:sldId id="345" r:id="rId32"/>
    <p:sldId id="346" r:id="rId33"/>
    <p:sldId id="347" r:id="rId34"/>
    <p:sldId id="340" r:id="rId35"/>
    <p:sldId id="348" r:id="rId36"/>
    <p:sldId id="349" r:id="rId37"/>
    <p:sldId id="350" r:id="rId38"/>
    <p:sldId id="351" r:id="rId39"/>
    <p:sldId id="352" r:id="rId40"/>
    <p:sldId id="342" r:id="rId41"/>
    <p:sldId id="353" r:id="rId42"/>
    <p:sldId id="354" r:id="rId43"/>
    <p:sldId id="355" r:id="rId44"/>
    <p:sldId id="356" r:id="rId45"/>
    <p:sldId id="357" r:id="rId46"/>
    <p:sldId id="313" r:id="rId47"/>
    <p:sldId id="359" r:id="rId48"/>
    <p:sldId id="290" r:id="rId49"/>
  </p:sldIdLst>
  <p:sldSz cx="9144000" cy="5143500" type="screen16x9"/>
  <p:notesSz cx="6858000" cy="9144000"/>
  <p:embeddedFontLst>
    <p:embeddedFont>
      <p:font typeface="M PLUS 1p" panose="020B0604020202020204" charset="-128"/>
      <p:regular r:id="rId51"/>
      <p:bold r:id="rId52"/>
    </p:embeddedFont>
    <p:embeddedFont>
      <p:font typeface="Cambria Math" panose="02040503050406030204" pitchFamily="18" charset="0"/>
      <p:regular r:id="rId53"/>
    </p:embeddedFont>
    <p:embeddedFont>
      <p:font typeface="Nunito Light" pitchFamily="2" charset="0"/>
      <p:regular r:id="rId54"/>
      <p:italic r:id="rId55"/>
    </p:embeddedFont>
    <p:embeddedFont>
      <p:font typeface="Raleway" pitchFamily="2" charset="0"/>
      <p:regular r:id="rId56"/>
      <p:bold r:id="rId57"/>
      <p:italic r:id="rId58"/>
      <p:boldItalic r:id="rId59"/>
    </p:embeddedFont>
    <p:embeddedFont>
      <p:font typeface="Raleway Black" pitchFamily="2" charset="0"/>
      <p:bold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5AD6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B35686-ACD8-4072-8DC2-448C71B267A6}">
  <a:tblStyle styleId="{AAB35686-ACD8-4072-8DC2-448C71B267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A1562D9-D260-428D-B0D7-6B61CE27C01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1:10:02.70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8 24526,'4175'0'0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1:10:09.9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 24537,'4012'0'0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3:48:52.3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4 24561,'6411'0'0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3:50:11.7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65 24575,'707'0'0,"-698"-1"0,1-1 0,0 1 0,-1-1 0,0-1 0,1 0 0,-1 0 0,0-1 0,12-7 0,-11 6 0,0 0 0,0 1 0,1 0 0,-1 1 0,1 0 0,17-3 0,-26 6 0,23-3 0,0 2 0,1 0 0,-1 2 0,46 6 0,-69-7 0,0 1 0,0 0 0,0-1 0,0 1 0,0 0 0,0 0 0,0 0 0,0 0 0,0 0 0,-1 0 0,1 1 0,0-1 0,-1 0 0,1 1 0,-1 0 0,0-1 0,1 1 0,-1 0 0,0-1 0,1 3 0,0 1 0,-1 0 0,0 0 0,0 1 0,0-1 0,0 0 0,-1 7 0,6 30 0,-5-40 0,0 0 0,0 0 0,0 0 0,0 0 0,1-1 0,-1 1 0,1 0 0,0-1 0,-1 1 0,1-1 0,0 0 0,0 1 0,0-1 0,0 0 0,0 0 0,0 0 0,0-1 0,0 1 0,0 0 0,0-1 0,0 1 0,1-1 0,-1 0 0,2 1 0,11 0 0,-1-1 0,24-2 0,-21 1 0,-6 2 0,-1-1 0,1 2 0,-1-1 0,14 5 0,-14-3 0,1-1 0,-1 0 0,19 0 0,-28-2-33,1 0 0,-1 0-1,0 0 1,0 0 0,0 0-1,1 0 1,-1 0 0,0 0 0,0-1-1,0 1 1,1 0 0,-1-1-1,0 1 1,0-1 0,0 1-1,0-1 1,0 0 0,0 0 0,0 1-1,0-1 1,0 0 0,0 0-1,-1 0 1,1 0 0,0 0-1,0 0 1,-1 0 0,1 0 0,-1 0-1,1 0 1,-1 0 0,1 0-1,-1-1 1,0 1 0,0 0-1,1 0 1,-1 0 0,0-1 0,0 1-1,0-2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3:50:24.2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59 24575,'20'0'0,"124"-5"0,-122 2 0,0 0 0,-1-1 0,0-2 0,34-12 0,-46 14 0,0 1 0,0 0 0,1 0 0,-1 1 0,0 0 0,1 1 0,0 0 0,-1 0 0,1 1 0,0 0 0,-1 1 0,1 0 0,-1 1 0,1 0 0,-1 0 0,0 1 0,16 7 0,-6-4 0,0 0 0,1-2 0,28 4 0,-31-6 0,0 1 0,0 0 0,0 1 0,0 1 0,17 8 0,0 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3:52:03.4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83 24575,'42'-3'0,"-1"-1"0,1-2 0,43-12 0,-45 8 0,0 2 0,1 2 0,54-1 0,-52 8 0,80 14 0,-84-10 0,1-3 0,64-3 0,-30 0 0,-40-1 0,41-7 0,-41 4 0,45 0 0,-55 4 0,43-8 0,-42 5 0,40-2 0,-44 6 0,1 0 0,0 2 0,41 9 0,-54-10 0,0 0 0,0 0 0,-1-1 0,1 0 0,0 0 0,0-1 0,-1 0 0,13-4 0,-9 3 0,1 0 0,24-1 0,-33 3-85,0 0 0,1 0-1,-1 1 1,0-1 0,0 1-1,0 0 1,0 0 0,-1 1-1,1-1 1,0 1 0,0 0-1,-1 0 1,1 0 0,-1 0-1,6 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3:52:06.6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69 24575,'25'-2'0,"-1"0"0,0-2 0,34-9 0,-32 6 0,0 2 0,41-4 0,-3 8 0,-29 1 0,0-2 0,42-6 0,-24 1 0,1 3 0,104 4 0,-56 3 0,-101-3 0,26-1 0,-1 2 0,0 1 0,43 8 0,-41-6 0,0 0 0,0-2 0,1-1 0,28-3 0,-1 1 0,-49 1 0,1 0 0,-1 0 0,1-1 0,-1 0 0,1 0 0,-1-1 0,0 0 0,0 0 0,12-6 0,-19 8-29,1 0 0,-1 0 0,0-1 0,0 1 0,0 0 0,0-1 0,0 1 0,0 0 0,0-1 0,0 1 0,0 0 0,0-1 0,0 1 0,0 0 0,0-1-1,0 1 1,0 0 0,0-1 0,0 1 0,-1 0 0,1-1 0,0 1 0,0 0 0,0-1 0,0 1 0,-1 0 0,1 0 0,0-1 0,0 1 0,-1 0 0,1 0 0,0 0 0,0-1 0,-1 1 0,1 0 0,0 0-1,-1 0 1,1 0 0,0 0 0,0-1 0,-1 1 0,1 0 0,0 0 0,-1 0 0,1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2:25:58.4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24515,'1896'40'0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2:26:11.9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24575,'217'15'0,"-176"-10"0,14 1 0,147 8 0,-163-14 0,15 0 0,103-12 0,-92 4 0,1 4 0,96 5 0,-49 2 0,230-3 0,-328 1 0,0 0 0,27 7 0,26 2 0,210-9 0,-132-2 0,-131 2 0,1 0 0,25 7 0,28 2 0,504-8 0,-279-4 0,-231 1 0,-10 0 0,-1 2 0,83 12 0,-94-8 0,0-2 0,74-2 0,-51-2 0,-48 0 0,-1-1 0,27-6 0,26-2 0,-41 9 0,1 1 0,-1 1 0,0 2 0,34 7 0,-39-6 0,1-1 0,-1-1 0,32-1 0,-31-1 0,0 0 0,0 2 0,29 6 0,-17-3 0,0-1 0,0-1 0,0-2 0,40-4 0,5 1 0,-1 3 0,83-3 0,-95-7 0,-42 4 0,44-1 0,-43 4 0,38-6 0,-38 4 0,40-2 0,-43 6 0,1-1 0,0-1 0,34-6 0,-23 2 0,1 2 0,0 1 0,0 2 0,39 4 0,9 0 0,308-3 0,-369-2 0,43-7 0,18-1 0,281 10 84,-174 1-1533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2:26:17.3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20 24522,'1755'-20'0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2:26:32.4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24575,'1508'0'0,"-1479"1"0,43 8 0,-42-4 0,45 0 0,1456-5-1365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1:10:09.9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 24537,'4012'0'0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2:26:36.7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24575,'3045'0'0,"-3030"1"0,0 1 0,27 6 0,26 2 0,-28-10-1365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2:26:40.4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24422,'3204'20'0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2:26:44.8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24468,'3245'101'0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1:10:02.70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8 24526,'4175'0'0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1:10:09.9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 24537,'4012'0'0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1:17:17.3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24534,'5685'60'0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1:10:09.9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 24537,'4012'0'0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1:10:09.9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 24537,'4012'0'0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12:25:01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 24524,'6310'0'0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1:10:09.9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 24537,'4012'0'0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1">
          <a:extLst>
            <a:ext uri="{FF2B5EF4-FFF2-40B4-BE49-F238E27FC236}">
              <a16:creationId xmlns:a16="http://schemas.microsoft.com/office/drawing/2014/main" id="{99757AA9-5B4E-332A-B3CE-C802733DF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gd431007ba2_0_215:notes">
            <a:extLst>
              <a:ext uri="{FF2B5EF4-FFF2-40B4-BE49-F238E27FC236}">
                <a16:creationId xmlns:a16="http://schemas.microsoft.com/office/drawing/2014/main" id="{BAA746B8-662A-F4C7-ED20-C0E0A1DA36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3" name="Google Shape;3783;gd431007ba2_0_215:notes">
            <a:extLst>
              <a:ext uri="{FF2B5EF4-FFF2-40B4-BE49-F238E27FC236}">
                <a16:creationId xmlns:a16="http://schemas.microsoft.com/office/drawing/2014/main" id="{6F77CABB-6A44-216A-E093-1AE44572A3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73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22b33fc07b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22b33fc07b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>
          <a:extLst>
            <a:ext uri="{FF2B5EF4-FFF2-40B4-BE49-F238E27FC236}">
              <a16:creationId xmlns:a16="http://schemas.microsoft.com/office/drawing/2014/main" id="{B606B097-592E-2DDC-6EA9-8F05598CE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22b33fc07b8_0_10:notes">
            <a:extLst>
              <a:ext uri="{FF2B5EF4-FFF2-40B4-BE49-F238E27FC236}">
                <a16:creationId xmlns:a16="http://schemas.microsoft.com/office/drawing/2014/main" id="{3F3AB316-BAF7-3B4B-6021-36BE673469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22b33fc07b8_0_10:notes">
            <a:extLst>
              <a:ext uri="{FF2B5EF4-FFF2-40B4-BE49-F238E27FC236}">
                <a16:creationId xmlns:a16="http://schemas.microsoft.com/office/drawing/2014/main" id="{CF7D5853-9AA5-7446-B8DE-604160B15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21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>
          <a:extLst>
            <a:ext uri="{FF2B5EF4-FFF2-40B4-BE49-F238E27FC236}">
              <a16:creationId xmlns:a16="http://schemas.microsoft.com/office/drawing/2014/main" id="{0F03E516-B432-5DF4-DA4D-5F290B16B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22b33fc07b8_0_10:notes">
            <a:extLst>
              <a:ext uri="{FF2B5EF4-FFF2-40B4-BE49-F238E27FC236}">
                <a16:creationId xmlns:a16="http://schemas.microsoft.com/office/drawing/2014/main" id="{1DC284D4-3624-3D95-08CA-30F5D09F3F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22b33fc07b8_0_10:notes">
            <a:extLst>
              <a:ext uri="{FF2B5EF4-FFF2-40B4-BE49-F238E27FC236}">
                <a16:creationId xmlns:a16="http://schemas.microsoft.com/office/drawing/2014/main" id="{4B9C6AB0-A4B2-1F9A-4F62-B91921A49B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269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5784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>
          <a:extLst>
            <a:ext uri="{FF2B5EF4-FFF2-40B4-BE49-F238E27FC236}">
              <a16:creationId xmlns:a16="http://schemas.microsoft.com/office/drawing/2014/main" id="{C2AEA0C7-9475-18E7-03C3-064078A48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22b33fc07b8_0_10:notes">
            <a:extLst>
              <a:ext uri="{FF2B5EF4-FFF2-40B4-BE49-F238E27FC236}">
                <a16:creationId xmlns:a16="http://schemas.microsoft.com/office/drawing/2014/main" id="{2C3FD1B9-D89D-3A32-3B68-608BC091E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22b33fc07b8_0_10:notes">
            <a:extLst>
              <a:ext uri="{FF2B5EF4-FFF2-40B4-BE49-F238E27FC236}">
                <a16:creationId xmlns:a16="http://schemas.microsoft.com/office/drawing/2014/main" id="{5D192F15-1A7B-1591-A9F4-A15A1CD60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631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>
          <a:extLst>
            <a:ext uri="{FF2B5EF4-FFF2-40B4-BE49-F238E27FC236}">
              <a16:creationId xmlns:a16="http://schemas.microsoft.com/office/drawing/2014/main" id="{5B3A9397-FE29-4114-CBCB-7869B42AC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22b33fc07b8_0_10:notes">
            <a:extLst>
              <a:ext uri="{FF2B5EF4-FFF2-40B4-BE49-F238E27FC236}">
                <a16:creationId xmlns:a16="http://schemas.microsoft.com/office/drawing/2014/main" id="{8B75EA86-3452-DB06-4C23-CDE8AFC8C1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22b33fc07b8_0_10:notes">
            <a:extLst>
              <a:ext uri="{FF2B5EF4-FFF2-40B4-BE49-F238E27FC236}">
                <a16:creationId xmlns:a16="http://schemas.microsoft.com/office/drawing/2014/main" id="{8D18CCAA-CA4B-45F5-A58D-67E6D3F08F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290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3" name="Google Shape;8283;g22b33fc07b8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4" name="Google Shape;8284;g22b33fc07b8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10" name="Google Shape;10;p2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flipH="1">
            <a:off x="-295475" y="3197463"/>
            <a:ext cx="665236" cy="1946062"/>
            <a:chOff x="8991157" y="-2384450"/>
            <a:chExt cx="665236" cy="1946062"/>
          </a:xfrm>
        </p:grpSpPr>
        <p:sp>
          <p:nvSpPr>
            <p:cNvPr id="16" name="Google Shape;16;p2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8232137" y="3132754"/>
            <a:ext cx="764487" cy="2010759"/>
            <a:chOff x="9765662" y="-2191721"/>
            <a:chExt cx="764487" cy="2010759"/>
          </a:xfrm>
        </p:grpSpPr>
        <p:sp>
          <p:nvSpPr>
            <p:cNvPr id="45" name="Google Shape;45;p2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2"/>
          <p:cNvSpPr txBox="1">
            <a:spLocks noGrp="1"/>
          </p:cNvSpPr>
          <p:nvPr>
            <p:ph type="ctrTitle"/>
          </p:nvPr>
        </p:nvSpPr>
        <p:spPr>
          <a:xfrm>
            <a:off x="744350" y="1319894"/>
            <a:ext cx="4655400" cy="19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"/>
          <p:cNvSpPr txBox="1">
            <a:spLocks noGrp="1"/>
          </p:cNvSpPr>
          <p:nvPr>
            <p:ph type="subTitle" idx="1"/>
          </p:nvPr>
        </p:nvSpPr>
        <p:spPr>
          <a:xfrm>
            <a:off x="744225" y="3449206"/>
            <a:ext cx="4655700" cy="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" name="Google Shape;134;p2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135" name="Google Shape;135;p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2"/>
          <p:cNvGrpSpPr/>
          <p:nvPr/>
        </p:nvGrpSpPr>
        <p:grpSpPr>
          <a:xfrm>
            <a:off x="3748807" y="138495"/>
            <a:ext cx="965604" cy="239081"/>
            <a:chOff x="4036326" y="-955475"/>
            <a:chExt cx="1775987" cy="439811"/>
          </a:xfrm>
        </p:grpSpPr>
        <p:sp>
          <p:nvSpPr>
            <p:cNvPr id="138" name="Google Shape;138;p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2"/>
          <p:cNvGrpSpPr/>
          <p:nvPr/>
        </p:nvGrpSpPr>
        <p:grpSpPr>
          <a:xfrm>
            <a:off x="-851400" y="266738"/>
            <a:ext cx="1631075" cy="374250"/>
            <a:chOff x="1284050" y="-462000"/>
            <a:chExt cx="1631075" cy="374250"/>
          </a:xfrm>
        </p:grpSpPr>
        <p:sp>
          <p:nvSpPr>
            <p:cNvPr id="141" name="Google Shape;141;p2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 flipH="1">
            <a:off x="8232137" y="3132754"/>
            <a:ext cx="764487" cy="2010759"/>
            <a:chOff x="9765662" y="-2191721"/>
            <a:chExt cx="764487" cy="2010759"/>
          </a:xfrm>
        </p:grpSpPr>
        <p:sp>
          <p:nvSpPr>
            <p:cNvPr id="145" name="Google Shape;145;p2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2" name="Google Shape;3162;p34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3163" name="Google Shape;3163;p34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3164" name="Google Shape;3164;p34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34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66" name="Google Shape;3166;p34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7" name="Google Shape;3167;p34"/>
          <p:cNvGrpSpPr/>
          <p:nvPr/>
        </p:nvGrpSpPr>
        <p:grpSpPr>
          <a:xfrm flipH="1">
            <a:off x="85525" y="3197463"/>
            <a:ext cx="665236" cy="1946062"/>
            <a:chOff x="8991157" y="-2384450"/>
            <a:chExt cx="665236" cy="1946062"/>
          </a:xfrm>
        </p:grpSpPr>
        <p:sp>
          <p:nvSpPr>
            <p:cNvPr id="3168" name="Google Shape;3168;p34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4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4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4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4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4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4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4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4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4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4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4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4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4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4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4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4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4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4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4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4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4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4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4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4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4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4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4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6" name="Google Shape;3196;p34"/>
          <p:cNvGrpSpPr/>
          <p:nvPr/>
        </p:nvGrpSpPr>
        <p:grpSpPr>
          <a:xfrm>
            <a:off x="2729782" y="141845"/>
            <a:ext cx="965604" cy="239081"/>
            <a:chOff x="4036326" y="-955475"/>
            <a:chExt cx="1775987" cy="439811"/>
          </a:xfrm>
        </p:grpSpPr>
        <p:sp>
          <p:nvSpPr>
            <p:cNvPr id="3197" name="Google Shape;3197;p3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9" name="Google Shape;3199;p34"/>
          <p:cNvGrpSpPr/>
          <p:nvPr/>
        </p:nvGrpSpPr>
        <p:grpSpPr>
          <a:xfrm>
            <a:off x="5592732" y="141845"/>
            <a:ext cx="965604" cy="239081"/>
            <a:chOff x="4036326" y="-955475"/>
            <a:chExt cx="1775987" cy="439811"/>
          </a:xfrm>
        </p:grpSpPr>
        <p:sp>
          <p:nvSpPr>
            <p:cNvPr id="3200" name="Google Shape;3200;p34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4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34"/>
          <p:cNvGrpSpPr/>
          <p:nvPr/>
        </p:nvGrpSpPr>
        <p:grpSpPr>
          <a:xfrm flipH="1">
            <a:off x="8430773" y="3938138"/>
            <a:ext cx="811246" cy="1205364"/>
            <a:chOff x="8044750" y="-1789024"/>
            <a:chExt cx="811246" cy="1205364"/>
          </a:xfrm>
        </p:grpSpPr>
        <p:sp>
          <p:nvSpPr>
            <p:cNvPr id="3203" name="Google Shape;3203;p34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4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4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4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4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4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4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4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4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4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4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4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4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4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4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4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4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4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4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4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3" name="Google Shape;3223;p34"/>
          <p:cNvGrpSpPr/>
          <p:nvPr/>
        </p:nvGrpSpPr>
        <p:grpSpPr>
          <a:xfrm flipH="1">
            <a:off x="8430773" y="3938138"/>
            <a:ext cx="811246" cy="1205364"/>
            <a:chOff x="8044750" y="-1789024"/>
            <a:chExt cx="811246" cy="1205364"/>
          </a:xfrm>
        </p:grpSpPr>
        <p:sp>
          <p:nvSpPr>
            <p:cNvPr id="3224" name="Google Shape;3224;p34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4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4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4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4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4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4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4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4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4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4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4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4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4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4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4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4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4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4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4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"/>
          <p:cNvGrpSpPr/>
          <p:nvPr/>
        </p:nvGrpSpPr>
        <p:grpSpPr>
          <a:xfrm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234" name="Google Shape;234;p3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0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865925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fill="none" extrusionOk="0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3"/>
          <p:cNvSpPr txBox="1">
            <a:spLocks noGrp="1"/>
          </p:cNvSpPr>
          <p:nvPr>
            <p:ph type="title"/>
          </p:nvPr>
        </p:nvSpPr>
        <p:spPr>
          <a:xfrm>
            <a:off x="2260500" y="2325655"/>
            <a:ext cx="46230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3"/>
          <p:cNvSpPr txBox="1">
            <a:spLocks noGrp="1"/>
          </p:cNvSpPr>
          <p:nvPr>
            <p:ph type="subTitle" idx="1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3"/>
          <p:cNvGrpSpPr/>
          <p:nvPr/>
        </p:nvGrpSpPr>
        <p:grpSpPr>
          <a:xfrm flipH="1">
            <a:off x="7626093" y="266738"/>
            <a:ext cx="1631075" cy="374250"/>
            <a:chOff x="1284050" y="-462000"/>
            <a:chExt cx="1631075" cy="374250"/>
          </a:xfrm>
        </p:grpSpPr>
        <p:sp>
          <p:nvSpPr>
            <p:cNvPr id="243" name="Google Shape;243;p3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3"/>
          <p:cNvGrpSpPr/>
          <p:nvPr/>
        </p:nvGrpSpPr>
        <p:grpSpPr>
          <a:xfrm flipH="1">
            <a:off x="3691357" y="138495"/>
            <a:ext cx="965604" cy="239081"/>
            <a:chOff x="4036326" y="-955475"/>
            <a:chExt cx="1775987" cy="439811"/>
          </a:xfrm>
        </p:grpSpPr>
        <p:sp>
          <p:nvSpPr>
            <p:cNvPr id="247" name="Google Shape;247;p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3"/>
          <p:cNvGrpSpPr/>
          <p:nvPr/>
        </p:nvGrpSpPr>
        <p:grpSpPr>
          <a:xfrm flipH="1">
            <a:off x="-113168" y="92995"/>
            <a:ext cx="965604" cy="239081"/>
            <a:chOff x="4036326" y="-955475"/>
            <a:chExt cx="1775987" cy="439811"/>
          </a:xfrm>
        </p:grpSpPr>
        <p:sp>
          <p:nvSpPr>
            <p:cNvPr id="250" name="Google Shape;250;p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3"/>
          <p:cNvGrpSpPr/>
          <p:nvPr/>
        </p:nvGrpSpPr>
        <p:grpSpPr>
          <a:xfrm flipH="1">
            <a:off x="8059399" y="3132729"/>
            <a:ext cx="764487" cy="2010759"/>
            <a:chOff x="9765662" y="-2191721"/>
            <a:chExt cx="764487" cy="2010759"/>
          </a:xfrm>
        </p:grpSpPr>
        <p:sp>
          <p:nvSpPr>
            <p:cNvPr id="253" name="Google Shape;253;p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3"/>
          <p:cNvGrpSpPr/>
          <p:nvPr/>
        </p:nvGrpSpPr>
        <p:grpSpPr>
          <a:xfrm flipH="1">
            <a:off x="330987" y="3132729"/>
            <a:ext cx="764487" cy="2010759"/>
            <a:chOff x="9765662" y="-2191721"/>
            <a:chExt cx="764487" cy="2010759"/>
          </a:xfrm>
        </p:grpSpPr>
        <p:sp>
          <p:nvSpPr>
            <p:cNvPr id="341" name="Google Shape;341;p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oogle Shape;751;p7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752" name="Google Shape;752;p7"/>
            <p:cNvSpPr/>
            <p:nvPr/>
          </p:nvSpPr>
          <p:spPr>
            <a:xfrm>
              <a:off x="-6220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7"/>
          <p:cNvSpPr txBox="1">
            <a:spLocks noGrp="1"/>
          </p:cNvSpPr>
          <p:nvPr>
            <p:ph type="body" idx="1"/>
          </p:nvPr>
        </p:nvSpPr>
        <p:spPr>
          <a:xfrm>
            <a:off x="2238000" y="1615483"/>
            <a:ext cx="46680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56" name="Google Shape;756;p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57" name="Google Shape;757;p7"/>
          <p:cNvGrpSpPr/>
          <p:nvPr/>
        </p:nvGrpSpPr>
        <p:grpSpPr>
          <a:xfrm>
            <a:off x="405757" y="126670"/>
            <a:ext cx="965604" cy="239081"/>
            <a:chOff x="4036326" y="-955475"/>
            <a:chExt cx="1775987" cy="439811"/>
          </a:xfrm>
        </p:grpSpPr>
        <p:sp>
          <p:nvSpPr>
            <p:cNvPr id="758" name="Google Shape;758;p7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7"/>
          <p:cNvGrpSpPr/>
          <p:nvPr/>
        </p:nvGrpSpPr>
        <p:grpSpPr>
          <a:xfrm>
            <a:off x="6735157" y="68570"/>
            <a:ext cx="965604" cy="239081"/>
            <a:chOff x="4036326" y="-955475"/>
            <a:chExt cx="1775987" cy="439811"/>
          </a:xfrm>
        </p:grpSpPr>
        <p:sp>
          <p:nvSpPr>
            <p:cNvPr id="761" name="Google Shape;761;p7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7"/>
          <p:cNvGrpSpPr/>
          <p:nvPr/>
        </p:nvGrpSpPr>
        <p:grpSpPr>
          <a:xfrm>
            <a:off x="-851400" y="914438"/>
            <a:ext cx="1631075" cy="374250"/>
            <a:chOff x="1284050" y="-462000"/>
            <a:chExt cx="1631075" cy="374250"/>
          </a:xfrm>
        </p:grpSpPr>
        <p:sp>
          <p:nvSpPr>
            <p:cNvPr id="764" name="Google Shape;764;p7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extrusionOk="0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1284050" y="-462000"/>
              <a:ext cx="1631075" cy="374250"/>
            </a:xfrm>
            <a:custGeom>
              <a:avLst/>
              <a:gdLst/>
              <a:ahLst/>
              <a:cxnLst/>
              <a:rect l="l" t="t" r="r" b="b"/>
              <a:pathLst>
                <a:path w="65243" h="14970" fill="none" extrusionOk="0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1537750" y="-272950"/>
              <a:ext cx="1186375" cy="185200"/>
            </a:xfrm>
            <a:custGeom>
              <a:avLst/>
              <a:gdLst/>
              <a:ahLst/>
              <a:cxnLst/>
              <a:rect l="l" t="t" r="r" b="b"/>
              <a:pathLst>
                <a:path w="47455" h="7408" extrusionOk="0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7"/>
          <p:cNvGrpSpPr/>
          <p:nvPr/>
        </p:nvGrpSpPr>
        <p:grpSpPr>
          <a:xfrm flipH="1">
            <a:off x="9325" y="3197463"/>
            <a:ext cx="665236" cy="1946062"/>
            <a:chOff x="8991157" y="-2384450"/>
            <a:chExt cx="665236" cy="1946062"/>
          </a:xfrm>
        </p:grpSpPr>
        <p:sp>
          <p:nvSpPr>
            <p:cNvPr id="768" name="Google Shape;768;p7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7"/>
          <p:cNvGrpSpPr/>
          <p:nvPr/>
        </p:nvGrpSpPr>
        <p:grpSpPr>
          <a:xfrm flipH="1">
            <a:off x="8308349" y="3135038"/>
            <a:ext cx="764487" cy="2010759"/>
            <a:chOff x="9765662" y="-2191721"/>
            <a:chExt cx="764487" cy="2010759"/>
          </a:xfrm>
        </p:grpSpPr>
        <p:sp>
          <p:nvSpPr>
            <p:cNvPr id="797" name="Google Shape;797;p7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13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1339" name="Google Shape;1339;p13"/>
            <p:cNvSpPr/>
            <p:nvPr/>
          </p:nvSpPr>
          <p:spPr>
            <a:xfrm>
              <a:off x="-6220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13"/>
          <p:cNvGrpSpPr/>
          <p:nvPr/>
        </p:nvGrpSpPr>
        <p:grpSpPr>
          <a:xfrm flipH="1">
            <a:off x="-98027" y="3938138"/>
            <a:ext cx="811246" cy="1205364"/>
            <a:chOff x="8044750" y="-1789024"/>
            <a:chExt cx="811246" cy="1205364"/>
          </a:xfrm>
        </p:grpSpPr>
        <p:sp>
          <p:nvSpPr>
            <p:cNvPr id="1343" name="Google Shape;1343;p13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13"/>
          <p:cNvGrpSpPr/>
          <p:nvPr/>
        </p:nvGrpSpPr>
        <p:grpSpPr>
          <a:xfrm flipH="1">
            <a:off x="8430786" y="3938138"/>
            <a:ext cx="811246" cy="1205364"/>
            <a:chOff x="8044750" y="-1789024"/>
            <a:chExt cx="811246" cy="1205364"/>
          </a:xfrm>
        </p:grpSpPr>
        <p:sp>
          <p:nvSpPr>
            <p:cNvPr id="1364" name="Google Shape;1364;p13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13"/>
          <p:cNvSpPr txBox="1">
            <a:spLocks noGrp="1"/>
          </p:cNvSpPr>
          <p:nvPr>
            <p:ph type="title"/>
          </p:nvPr>
        </p:nvSpPr>
        <p:spPr>
          <a:xfrm>
            <a:off x="2073704" y="1595165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5" name="Google Shape;1385;p13"/>
          <p:cNvSpPr txBox="1">
            <a:spLocks noGrp="1"/>
          </p:cNvSpPr>
          <p:nvPr>
            <p:ph type="subTitle" idx="1"/>
          </p:nvPr>
        </p:nvSpPr>
        <p:spPr>
          <a:xfrm>
            <a:off x="2073704" y="1809966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6" name="Google Shape;1386;p13"/>
          <p:cNvSpPr txBox="1">
            <a:spLocks noGrp="1"/>
          </p:cNvSpPr>
          <p:nvPr>
            <p:ph type="title" idx="2"/>
          </p:nvPr>
        </p:nvSpPr>
        <p:spPr>
          <a:xfrm flipH="1">
            <a:off x="5645595" y="1595156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7" name="Google Shape;1387;p13"/>
          <p:cNvSpPr txBox="1">
            <a:spLocks noGrp="1"/>
          </p:cNvSpPr>
          <p:nvPr>
            <p:ph type="subTitle" idx="3"/>
          </p:nvPr>
        </p:nvSpPr>
        <p:spPr>
          <a:xfrm flipH="1">
            <a:off x="5645595" y="1809956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13"/>
          <p:cNvSpPr txBox="1">
            <a:spLocks noGrp="1"/>
          </p:cNvSpPr>
          <p:nvPr>
            <p:ph type="title" idx="4" hasCustomPrompt="1"/>
          </p:nvPr>
        </p:nvSpPr>
        <p:spPr>
          <a:xfrm>
            <a:off x="1169664" y="17483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9" name="Google Shape;1389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739839" y="17483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0" name="Google Shape;1390;p13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13"/>
          <p:cNvSpPr txBox="1">
            <a:spLocks noGrp="1"/>
          </p:cNvSpPr>
          <p:nvPr>
            <p:ph type="title" idx="7"/>
          </p:nvPr>
        </p:nvSpPr>
        <p:spPr>
          <a:xfrm>
            <a:off x="2073704" y="3052048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2" name="Google Shape;1392;p13"/>
          <p:cNvSpPr txBox="1">
            <a:spLocks noGrp="1"/>
          </p:cNvSpPr>
          <p:nvPr>
            <p:ph type="subTitle" idx="8"/>
          </p:nvPr>
        </p:nvSpPr>
        <p:spPr>
          <a:xfrm>
            <a:off x="2073704" y="3268083"/>
            <a:ext cx="234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13"/>
          <p:cNvSpPr txBox="1">
            <a:spLocks noGrp="1"/>
          </p:cNvSpPr>
          <p:nvPr>
            <p:ph type="title" idx="9"/>
          </p:nvPr>
        </p:nvSpPr>
        <p:spPr>
          <a:xfrm flipH="1">
            <a:off x="5645595" y="3052049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4" name="Google Shape;1394;p13"/>
          <p:cNvSpPr txBox="1">
            <a:spLocks noGrp="1"/>
          </p:cNvSpPr>
          <p:nvPr>
            <p:ph type="subTitle" idx="13"/>
          </p:nvPr>
        </p:nvSpPr>
        <p:spPr>
          <a:xfrm flipH="1">
            <a:off x="5645595" y="3268084"/>
            <a:ext cx="234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13"/>
          <p:cNvSpPr txBox="1">
            <a:spLocks noGrp="1"/>
          </p:cNvSpPr>
          <p:nvPr>
            <p:ph type="title" idx="14" hasCustomPrompt="1"/>
          </p:nvPr>
        </p:nvSpPr>
        <p:spPr>
          <a:xfrm>
            <a:off x="1169664" y="32058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6" name="Google Shape;1396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739839" y="32058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397" name="Google Shape;1397;p13"/>
          <p:cNvGrpSpPr/>
          <p:nvPr/>
        </p:nvGrpSpPr>
        <p:grpSpPr>
          <a:xfrm>
            <a:off x="146057" y="152408"/>
            <a:ext cx="965604" cy="239081"/>
            <a:chOff x="4036326" y="-955475"/>
            <a:chExt cx="1775987" cy="439811"/>
          </a:xfrm>
        </p:grpSpPr>
        <p:sp>
          <p:nvSpPr>
            <p:cNvPr id="1398" name="Google Shape;1398;p1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13"/>
          <p:cNvGrpSpPr/>
          <p:nvPr/>
        </p:nvGrpSpPr>
        <p:grpSpPr>
          <a:xfrm>
            <a:off x="7986511" y="172169"/>
            <a:ext cx="734726" cy="181906"/>
            <a:chOff x="4036326" y="-955475"/>
            <a:chExt cx="1775987" cy="439811"/>
          </a:xfrm>
        </p:grpSpPr>
        <p:sp>
          <p:nvSpPr>
            <p:cNvPr id="1401" name="Google Shape;1401;p1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4" name="Google Shape;1524;p16"/>
          <p:cNvGrpSpPr/>
          <p:nvPr/>
        </p:nvGrpSpPr>
        <p:grpSpPr>
          <a:xfrm>
            <a:off x="-2069846" y="4070300"/>
            <a:ext cx="13131292" cy="1073228"/>
            <a:chOff x="-2069846" y="4070300"/>
            <a:chExt cx="13131292" cy="1073228"/>
          </a:xfrm>
        </p:grpSpPr>
        <p:sp>
          <p:nvSpPr>
            <p:cNvPr id="1525" name="Google Shape;1525;p16"/>
            <p:cNvSpPr/>
            <p:nvPr/>
          </p:nvSpPr>
          <p:spPr>
            <a:xfrm>
              <a:off x="-20698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 flipH="1">
              <a:off x="71955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1685600" y="4593900"/>
              <a:ext cx="55857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16"/>
          <p:cNvGrpSpPr/>
          <p:nvPr/>
        </p:nvGrpSpPr>
        <p:grpSpPr>
          <a:xfrm flipH="1">
            <a:off x="-66875" y="3197463"/>
            <a:ext cx="665236" cy="1946062"/>
            <a:chOff x="8991157" y="-2384450"/>
            <a:chExt cx="665236" cy="1946062"/>
          </a:xfrm>
        </p:grpSpPr>
        <p:sp>
          <p:nvSpPr>
            <p:cNvPr id="1529" name="Google Shape;1529;p16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58" name="Google Shape;1558;p16"/>
          <p:cNvGrpSpPr/>
          <p:nvPr/>
        </p:nvGrpSpPr>
        <p:grpSpPr>
          <a:xfrm>
            <a:off x="720007" y="126670"/>
            <a:ext cx="965604" cy="239081"/>
            <a:chOff x="4036326" y="-955475"/>
            <a:chExt cx="1775987" cy="439811"/>
          </a:xfrm>
        </p:grpSpPr>
        <p:sp>
          <p:nvSpPr>
            <p:cNvPr id="1559" name="Google Shape;1559;p16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561;p16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1562" name="Google Shape;1562;p16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16"/>
          <p:cNvGrpSpPr/>
          <p:nvPr/>
        </p:nvGrpSpPr>
        <p:grpSpPr>
          <a:xfrm flipH="1">
            <a:off x="8384549" y="3132754"/>
            <a:ext cx="764487" cy="2010759"/>
            <a:chOff x="9765662" y="-2191721"/>
            <a:chExt cx="764487" cy="2010759"/>
          </a:xfrm>
        </p:grpSpPr>
        <p:sp>
          <p:nvSpPr>
            <p:cNvPr id="1565" name="Google Shape;1565;p16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6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6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6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6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6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6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6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6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6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6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_2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0" name="Google Shape;2100;p23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2101" name="Google Shape;2101;p23"/>
            <p:cNvSpPr/>
            <p:nvPr/>
          </p:nvSpPr>
          <p:spPr>
            <a:xfrm>
              <a:off x="-622046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avLst/>
              <a:gdLst/>
              <a:ahLst/>
              <a:cxnLst/>
              <a:rect l="l" t="t" r="r" b="b"/>
              <a:pathLst>
                <a:path w="89427" h="24826" extrusionOk="0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4" name="Google Shape;2104;p23"/>
          <p:cNvGrpSpPr/>
          <p:nvPr/>
        </p:nvGrpSpPr>
        <p:grpSpPr>
          <a:xfrm flipH="1">
            <a:off x="-143075" y="3197463"/>
            <a:ext cx="665236" cy="1946062"/>
            <a:chOff x="8991157" y="-2384450"/>
            <a:chExt cx="665236" cy="1946062"/>
          </a:xfrm>
        </p:grpSpPr>
        <p:sp>
          <p:nvSpPr>
            <p:cNvPr id="2105" name="Google Shape;2105;p23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3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3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3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3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3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3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3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2133;p23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4" name="Google Shape;2134;p23"/>
          <p:cNvSpPr txBox="1">
            <a:spLocks noGrp="1"/>
          </p:cNvSpPr>
          <p:nvPr>
            <p:ph type="body" idx="1"/>
          </p:nvPr>
        </p:nvSpPr>
        <p:spPr>
          <a:xfrm>
            <a:off x="794950" y="1008000"/>
            <a:ext cx="3749400" cy="3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135" name="Google Shape;2135;p23"/>
          <p:cNvSpPr txBox="1">
            <a:spLocks noGrp="1"/>
          </p:cNvSpPr>
          <p:nvPr>
            <p:ph type="body" idx="2"/>
          </p:nvPr>
        </p:nvSpPr>
        <p:spPr>
          <a:xfrm>
            <a:off x="4599650" y="1008000"/>
            <a:ext cx="3749400" cy="3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36" name="Google Shape;2136;p23"/>
          <p:cNvGrpSpPr/>
          <p:nvPr/>
        </p:nvGrpSpPr>
        <p:grpSpPr>
          <a:xfrm>
            <a:off x="7383457" y="126670"/>
            <a:ext cx="965604" cy="239081"/>
            <a:chOff x="4036326" y="-955475"/>
            <a:chExt cx="1775987" cy="439811"/>
          </a:xfrm>
        </p:grpSpPr>
        <p:sp>
          <p:nvSpPr>
            <p:cNvPr id="2137" name="Google Shape;2137;p2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9" name="Google Shape;2139;p23"/>
          <p:cNvGrpSpPr/>
          <p:nvPr/>
        </p:nvGrpSpPr>
        <p:grpSpPr>
          <a:xfrm>
            <a:off x="306632" y="187345"/>
            <a:ext cx="965604" cy="239081"/>
            <a:chOff x="4036326" y="-955475"/>
            <a:chExt cx="1775987" cy="439811"/>
          </a:xfrm>
        </p:grpSpPr>
        <p:sp>
          <p:nvSpPr>
            <p:cNvPr id="2140" name="Google Shape;2140;p2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23"/>
          <p:cNvGrpSpPr/>
          <p:nvPr/>
        </p:nvGrpSpPr>
        <p:grpSpPr>
          <a:xfrm flipH="1">
            <a:off x="8460749" y="3132754"/>
            <a:ext cx="764487" cy="2010759"/>
            <a:chOff x="9765662" y="-2191721"/>
            <a:chExt cx="764487" cy="2010759"/>
          </a:xfrm>
        </p:grpSpPr>
        <p:sp>
          <p:nvSpPr>
            <p:cNvPr id="2143" name="Google Shape;2143;p2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3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3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3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3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3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3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3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3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3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3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3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3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3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3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3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3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3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3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3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3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3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3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3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3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3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3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3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3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4" name="Google Shape;2924;p32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2925" name="Google Shape;2925;p32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2926" name="Google Shape;2926;p32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32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28" name="Google Shape;2928;p32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9" name="Google Shape;2929;p32"/>
          <p:cNvGrpSpPr/>
          <p:nvPr/>
        </p:nvGrpSpPr>
        <p:grpSpPr>
          <a:xfrm flipH="1">
            <a:off x="85525" y="3197463"/>
            <a:ext cx="665236" cy="1946062"/>
            <a:chOff x="8991157" y="-2384450"/>
            <a:chExt cx="665236" cy="1946062"/>
          </a:xfrm>
        </p:grpSpPr>
        <p:sp>
          <p:nvSpPr>
            <p:cNvPr id="2930" name="Google Shape;2930;p32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2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2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2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2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2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2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2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2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2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2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2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2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2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2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2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2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2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2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2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2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2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2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2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2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2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2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2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8" name="Google Shape;2958;p32"/>
          <p:cNvSpPr txBox="1">
            <a:spLocks noGrp="1"/>
          </p:cNvSpPr>
          <p:nvPr>
            <p:ph type="title"/>
          </p:nvPr>
        </p:nvSpPr>
        <p:spPr>
          <a:xfrm>
            <a:off x="3471450" y="576044"/>
            <a:ext cx="49479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9" name="Google Shape;2959;p32"/>
          <p:cNvSpPr txBox="1">
            <a:spLocks noGrp="1"/>
          </p:cNvSpPr>
          <p:nvPr>
            <p:ph type="subTitle" idx="1"/>
          </p:nvPr>
        </p:nvSpPr>
        <p:spPr>
          <a:xfrm>
            <a:off x="3467850" y="1674589"/>
            <a:ext cx="4951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0" name="Google Shape;2960;p32"/>
          <p:cNvSpPr txBox="1"/>
          <p:nvPr/>
        </p:nvSpPr>
        <p:spPr>
          <a:xfrm>
            <a:off x="3351325" y="3648500"/>
            <a:ext cx="5067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 PLUS 1p"/>
                <a:ea typeface="M PLUS 1p"/>
                <a:cs typeface="M PLUS 1p"/>
                <a:sym typeface="M PLUS 1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 PLUS 1p"/>
                <a:ea typeface="M PLUS 1p"/>
                <a:cs typeface="M PLUS 1p"/>
                <a:sym typeface="M PLUS 1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 PLUS 1p"/>
                <a:ea typeface="M PLUS 1p"/>
                <a:cs typeface="M PLUS 1p"/>
                <a:sym typeface="M PLUS 1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2961" name="Google Shape;2961;p32"/>
          <p:cNvGrpSpPr/>
          <p:nvPr/>
        </p:nvGrpSpPr>
        <p:grpSpPr>
          <a:xfrm>
            <a:off x="1569982" y="210358"/>
            <a:ext cx="965604" cy="239081"/>
            <a:chOff x="4036326" y="-955475"/>
            <a:chExt cx="1775987" cy="439811"/>
          </a:xfrm>
        </p:grpSpPr>
        <p:sp>
          <p:nvSpPr>
            <p:cNvPr id="2962" name="Google Shape;2962;p3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4" name="Google Shape;2964;p32"/>
          <p:cNvGrpSpPr/>
          <p:nvPr/>
        </p:nvGrpSpPr>
        <p:grpSpPr>
          <a:xfrm>
            <a:off x="-85487" y="210342"/>
            <a:ext cx="1477088" cy="365703"/>
            <a:chOff x="4036326" y="-955475"/>
            <a:chExt cx="1775987" cy="439811"/>
          </a:xfrm>
        </p:grpSpPr>
        <p:sp>
          <p:nvSpPr>
            <p:cNvPr id="2965" name="Google Shape;2965;p3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7" name="Google Shape;2967;p32"/>
          <p:cNvGrpSpPr/>
          <p:nvPr/>
        </p:nvGrpSpPr>
        <p:grpSpPr>
          <a:xfrm>
            <a:off x="8343238" y="147042"/>
            <a:ext cx="1477088" cy="365703"/>
            <a:chOff x="4036326" y="-955475"/>
            <a:chExt cx="1775987" cy="439811"/>
          </a:xfrm>
        </p:grpSpPr>
        <p:sp>
          <p:nvSpPr>
            <p:cNvPr id="2968" name="Google Shape;2968;p3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0" name="Google Shape;2970;p32"/>
          <p:cNvGrpSpPr/>
          <p:nvPr/>
        </p:nvGrpSpPr>
        <p:grpSpPr>
          <a:xfrm>
            <a:off x="6943057" y="147058"/>
            <a:ext cx="965604" cy="239081"/>
            <a:chOff x="4036326" y="-955475"/>
            <a:chExt cx="1775987" cy="439811"/>
          </a:xfrm>
        </p:grpSpPr>
        <p:sp>
          <p:nvSpPr>
            <p:cNvPr id="2971" name="Google Shape;2971;p32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2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4" name="Google Shape;2974;p33"/>
          <p:cNvGrpSpPr/>
          <p:nvPr/>
        </p:nvGrpSpPr>
        <p:grpSpPr>
          <a:xfrm>
            <a:off x="-2750883" y="4070300"/>
            <a:ext cx="14645767" cy="1073228"/>
            <a:chOff x="-2750883" y="4070300"/>
            <a:chExt cx="14645767" cy="1073228"/>
          </a:xfrm>
        </p:grpSpPr>
        <p:grpSp>
          <p:nvGrpSpPr>
            <p:cNvPr id="2975" name="Google Shape;2975;p33"/>
            <p:cNvGrpSpPr/>
            <p:nvPr/>
          </p:nvGrpSpPr>
          <p:grpSpPr>
            <a:xfrm>
              <a:off x="-2750883" y="4070300"/>
              <a:ext cx="14645767" cy="1073228"/>
              <a:chOff x="-1524000" y="4070300"/>
              <a:chExt cx="14645767" cy="1073228"/>
            </a:xfrm>
          </p:grpSpPr>
          <p:sp>
            <p:nvSpPr>
              <p:cNvPr id="2976" name="Google Shape;2976;p33"/>
              <p:cNvSpPr/>
              <p:nvPr/>
            </p:nvSpPr>
            <p:spPr>
              <a:xfrm>
                <a:off x="-1524000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3"/>
              <p:cNvSpPr/>
              <p:nvPr/>
            </p:nvSpPr>
            <p:spPr>
              <a:xfrm flipH="1">
                <a:off x="9255838" y="4070300"/>
                <a:ext cx="3865929" cy="1073228"/>
              </a:xfrm>
              <a:custGeom>
                <a:avLst/>
                <a:gdLst/>
                <a:ahLst/>
                <a:cxnLst/>
                <a:rect l="l" t="t" r="r" b="b"/>
                <a:pathLst>
                  <a:path w="89427" h="24826" extrusionOk="0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8" name="Google Shape;2978;p33"/>
            <p:cNvSpPr/>
            <p:nvPr/>
          </p:nvSpPr>
          <p:spPr>
            <a:xfrm>
              <a:off x="1031225" y="4717725"/>
              <a:ext cx="7101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9" name="Google Shape;2979;p33"/>
          <p:cNvGrpSpPr/>
          <p:nvPr/>
        </p:nvGrpSpPr>
        <p:grpSpPr>
          <a:xfrm>
            <a:off x="7699857" y="150720"/>
            <a:ext cx="965604" cy="239081"/>
            <a:chOff x="4036326" y="-955475"/>
            <a:chExt cx="1775987" cy="439811"/>
          </a:xfrm>
        </p:grpSpPr>
        <p:sp>
          <p:nvSpPr>
            <p:cNvPr id="2980" name="Google Shape;2980;p3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2" name="Google Shape;2982;p33"/>
          <p:cNvGrpSpPr/>
          <p:nvPr/>
        </p:nvGrpSpPr>
        <p:grpSpPr>
          <a:xfrm>
            <a:off x="598232" y="150720"/>
            <a:ext cx="965604" cy="239081"/>
            <a:chOff x="4036326" y="-955475"/>
            <a:chExt cx="1775987" cy="439811"/>
          </a:xfrm>
        </p:grpSpPr>
        <p:sp>
          <p:nvSpPr>
            <p:cNvPr id="2983" name="Google Shape;2983;p33"/>
            <p:cNvSpPr/>
            <p:nvPr/>
          </p:nvSpPr>
          <p:spPr>
            <a:xfrm>
              <a:off x="4203186" y="-955475"/>
              <a:ext cx="1609127" cy="439811"/>
            </a:xfrm>
            <a:custGeom>
              <a:avLst/>
              <a:gdLst/>
              <a:ahLst/>
              <a:cxnLst/>
              <a:rect l="l" t="t" r="r" b="b"/>
              <a:pathLst>
                <a:path w="34644" h="9469" extrusionOk="0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4036326" y="-783902"/>
              <a:ext cx="1609127" cy="268234"/>
            </a:xfrm>
            <a:custGeom>
              <a:avLst/>
              <a:gdLst/>
              <a:ahLst/>
              <a:cxnLst/>
              <a:rect l="l" t="t" r="r" b="b"/>
              <a:pathLst>
                <a:path w="34644" h="5775" extrusionOk="0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5" name="Google Shape;2985;p33"/>
          <p:cNvGrpSpPr/>
          <p:nvPr/>
        </p:nvGrpSpPr>
        <p:grpSpPr>
          <a:xfrm flipH="1">
            <a:off x="8308349" y="3132754"/>
            <a:ext cx="764487" cy="2010759"/>
            <a:chOff x="9765662" y="-2191721"/>
            <a:chExt cx="764487" cy="2010759"/>
          </a:xfrm>
        </p:grpSpPr>
        <p:sp>
          <p:nvSpPr>
            <p:cNvPr id="2986" name="Google Shape;2986;p3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3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3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3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3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3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3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3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3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3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3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3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3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3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3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3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3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3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3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3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3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3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3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3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3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3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3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3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3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3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3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3" name="Google Shape;3073;p33"/>
          <p:cNvGrpSpPr/>
          <p:nvPr/>
        </p:nvGrpSpPr>
        <p:grpSpPr>
          <a:xfrm flipH="1">
            <a:off x="122749" y="3132754"/>
            <a:ext cx="764487" cy="2010759"/>
            <a:chOff x="9765662" y="-2191721"/>
            <a:chExt cx="764487" cy="2010759"/>
          </a:xfrm>
        </p:grpSpPr>
        <p:sp>
          <p:nvSpPr>
            <p:cNvPr id="3074" name="Google Shape;3074;p3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3"/>
            <p:cNvSpPr/>
            <p:nvPr/>
          </p:nvSpPr>
          <p:spPr>
            <a:xfrm>
              <a:off x="9978552" y="-1622153"/>
              <a:ext cx="338037" cy="1441191"/>
            </a:xfrm>
            <a:custGeom>
              <a:avLst/>
              <a:gdLst/>
              <a:ahLst/>
              <a:cxnLst/>
              <a:rect l="l" t="t" r="r" b="b"/>
              <a:pathLst>
                <a:path w="9138" h="38959" fill="none" extrusionOk="0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extrusionOk="0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3"/>
            <p:cNvSpPr/>
            <p:nvPr/>
          </p:nvSpPr>
          <p:spPr>
            <a:xfrm>
              <a:off x="10215857" y="-1622153"/>
              <a:ext cx="51087" cy="1441191"/>
            </a:xfrm>
            <a:custGeom>
              <a:avLst/>
              <a:gdLst/>
              <a:ahLst/>
              <a:cxnLst/>
              <a:rect l="l" t="t" r="r" b="b"/>
              <a:pathLst>
                <a:path w="1381" h="38959" fill="none" extrusionOk="0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3"/>
            <p:cNvSpPr/>
            <p:nvPr/>
          </p:nvSpPr>
          <p:spPr>
            <a:xfrm>
              <a:off x="9978552" y="-1376229"/>
              <a:ext cx="338037" cy="168316"/>
            </a:xfrm>
            <a:custGeom>
              <a:avLst/>
              <a:gdLst/>
              <a:ahLst/>
              <a:cxnLst/>
              <a:rect l="l" t="t" r="r" b="b"/>
              <a:pathLst>
                <a:path w="9138" h="4550" extrusionOk="0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3"/>
            <p:cNvSpPr/>
            <p:nvPr/>
          </p:nvSpPr>
          <p:spPr>
            <a:xfrm>
              <a:off x="9978552" y="-1376229"/>
              <a:ext cx="237344" cy="168316"/>
            </a:xfrm>
            <a:custGeom>
              <a:avLst/>
              <a:gdLst/>
              <a:ahLst/>
              <a:cxnLst/>
              <a:rect l="l" t="t" r="r" b="b"/>
              <a:pathLst>
                <a:path w="6416" h="4550" fill="none" extrusionOk="0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3"/>
            <p:cNvSpPr/>
            <p:nvPr/>
          </p:nvSpPr>
          <p:spPr>
            <a:xfrm>
              <a:off x="10266906" y="-1376229"/>
              <a:ext cx="49681" cy="84195"/>
            </a:xfrm>
            <a:custGeom>
              <a:avLst/>
              <a:gdLst/>
              <a:ahLst/>
              <a:cxnLst/>
              <a:rect l="l" t="t" r="r" b="b"/>
              <a:pathLst>
                <a:path w="1343" h="2276" fill="none" extrusionOk="0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extrusionOk="0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3"/>
            <p:cNvSpPr/>
            <p:nvPr/>
          </p:nvSpPr>
          <p:spPr>
            <a:xfrm>
              <a:off x="10215857" y="-1376229"/>
              <a:ext cx="51087" cy="99288"/>
            </a:xfrm>
            <a:custGeom>
              <a:avLst/>
              <a:gdLst/>
              <a:ahLst/>
              <a:cxnLst/>
              <a:rect l="l" t="t" r="r" b="b"/>
              <a:pathLst>
                <a:path w="1381" h="2684" fill="none" extrusionOk="0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extrusionOk="0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3"/>
            <p:cNvSpPr/>
            <p:nvPr/>
          </p:nvSpPr>
          <p:spPr>
            <a:xfrm>
              <a:off x="10131700" y="-2191721"/>
              <a:ext cx="31703" cy="156811"/>
            </a:xfrm>
            <a:custGeom>
              <a:avLst/>
              <a:gdLst/>
              <a:ahLst/>
              <a:cxnLst/>
              <a:rect l="l" t="t" r="r" b="b"/>
              <a:pathLst>
                <a:path w="857" h="4239" fill="none" extrusionOk="0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3"/>
            <p:cNvSpPr/>
            <p:nvPr/>
          </p:nvSpPr>
          <p:spPr>
            <a:xfrm>
              <a:off x="10131700" y="-2164421"/>
              <a:ext cx="31703" cy="43207"/>
            </a:xfrm>
            <a:custGeom>
              <a:avLst/>
              <a:gdLst/>
              <a:ahLst/>
              <a:cxnLst/>
              <a:rect l="l" t="t" r="r" b="b"/>
              <a:pathLst>
                <a:path w="857" h="1168" fill="none" extrusionOk="0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3"/>
            <p:cNvSpPr/>
            <p:nvPr/>
          </p:nvSpPr>
          <p:spPr>
            <a:xfrm>
              <a:off x="9990057" y="-2159390"/>
              <a:ext cx="315028" cy="22343"/>
            </a:xfrm>
            <a:custGeom>
              <a:avLst/>
              <a:gdLst/>
              <a:ahLst/>
              <a:cxnLst/>
              <a:rect l="l" t="t" r="r" b="b"/>
              <a:pathLst>
                <a:path w="8516" h="604" extrusionOk="0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extrusionOk="0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3"/>
            <p:cNvSpPr/>
            <p:nvPr/>
          </p:nvSpPr>
          <p:spPr>
            <a:xfrm>
              <a:off x="9775021" y="-1668208"/>
              <a:ext cx="742920" cy="199242"/>
            </a:xfrm>
            <a:custGeom>
              <a:avLst/>
              <a:gdLst/>
              <a:ahLst/>
              <a:cxnLst/>
              <a:rect l="l" t="t" r="r" b="b"/>
              <a:pathLst>
                <a:path w="20083" h="5386" fill="none" extrusionOk="0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extrusionOk="0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3"/>
            <p:cNvSpPr/>
            <p:nvPr/>
          </p:nvSpPr>
          <p:spPr>
            <a:xfrm>
              <a:off x="9901571" y="-2001877"/>
              <a:ext cx="492666" cy="199242"/>
            </a:xfrm>
            <a:custGeom>
              <a:avLst/>
              <a:gdLst/>
              <a:ahLst/>
              <a:cxnLst/>
              <a:rect l="l" t="t" r="r" b="b"/>
              <a:pathLst>
                <a:path w="13318" h="5386" fill="none" extrusionOk="0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extrusionOk="0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3"/>
            <p:cNvSpPr/>
            <p:nvPr/>
          </p:nvSpPr>
          <p:spPr>
            <a:xfrm>
              <a:off x="9901571" y="-2001877"/>
              <a:ext cx="133802" cy="176232"/>
            </a:xfrm>
            <a:custGeom>
              <a:avLst/>
              <a:gdLst/>
              <a:ahLst/>
              <a:cxnLst/>
              <a:rect l="l" t="t" r="r" b="b"/>
              <a:pathLst>
                <a:path w="3617" h="476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extrusionOk="0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3"/>
            <p:cNvSpPr/>
            <p:nvPr/>
          </p:nvSpPr>
          <p:spPr>
            <a:xfrm>
              <a:off x="10259730" y="-2001877"/>
              <a:ext cx="134505" cy="176232"/>
            </a:xfrm>
            <a:custGeom>
              <a:avLst/>
              <a:gdLst/>
              <a:ahLst/>
              <a:cxnLst/>
              <a:rect l="l" t="t" r="r" b="b"/>
              <a:pathLst>
                <a:path w="3636" h="4764" fill="none" extrusionOk="0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extrusionOk="0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3"/>
            <p:cNvSpPr/>
            <p:nvPr/>
          </p:nvSpPr>
          <p:spPr>
            <a:xfrm>
              <a:off x="10013066" y="-2001877"/>
              <a:ext cx="268972" cy="50384"/>
            </a:xfrm>
            <a:custGeom>
              <a:avLst/>
              <a:gdLst/>
              <a:ahLst/>
              <a:cxnLst/>
              <a:rect l="l" t="t" r="r" b="b"/>
              <a:pathLst>
                <a:path w="7271" h="1362" fill="none" extrusionOk="0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extrusionOk="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3"/>
            <p:cNvSpPr/>
            <p:nvPr/>
          </p:nvSpPr>
          <p:spPr>
            <a:xfrm>
              <a:off x="9901571" y="-2001877"/>
              <a:ext cx="118006" cy="50384"/>
            </a:xfrm>
            <a:custGeom>
              <a:avLst/>
              <a:gdLst/>
              <a:ahLst/>
              <a:cxnLst/>
              <a:rect l="l" t="t" r="r" b="b"/>
              <a:pathLst>
                <a:path w="3190" h="1362" fill="none" extrusionOk="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extrusionOk="0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3"/>
            <p:cNvSpPr/>
            <p:nvPr/>
          </p:nvSpPr>
          <p:spPr>
            <a:xfrm>
              <a:off x="10275525" y="-2001877"/>
              <a:ext cx="118709" cy="50384"/>
            </a:xfrm>
            <a:custGeom>
              <a:avLst/>
              <a:gdLst/>
              <a:ahLst/>
              <a:cxnLst/>
              <a:rect l="l" t="t" r="r" b="b"/>
              <a:pathLst>
                <a:path w="3209" h="1362" fill="none" extrusionOk="0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extrusionOk="0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3"/>
            <p:cNvSpPr/>
            <p:nvPr/>
          </p:nvSpPr>
          <p:spPr>
            <a:xfrm>
              <a:off x="9932497" y="-1834303"/>
              <a:ext cx="430112" cy="87043"/>
            </a:xfrm>
            <a:custGeom>
              <a:avLst/>
              <a:gdLst/>
              <a:ahLst/>
              <a:cxnLst/>
              <a:rect l="l" t="t" r="r" b="b"/>
              <a:pathLst>
                <a:path w="11627" h="2353" fill="none" extrusionOk="0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3"/>
            <p:cNvSpPr/>
            <p:nvPr/>
          </p:nvSpPr>
          <p:spPr>
            <a:xfrm>
              <a:off x="9932497" y="-1834303"/>
              <a:ext cx="430112" cy="43170"/>
            </a:xfrm>
            <a:custGeom>
              <a:avLst/>
              <a:gdLst/>
              <a:ahLst/>
              <a:cxnLst/>
              <a:rect l="l" t="t" r="r" b="b"/>
              <a:pathLst>
                <a:path w="11627" h="1167" extrusionOk="0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3"/>
            <p:cNvSpPr/>
            <p:nvPr/>
          </p:nvSpPr>
          <p:spPr>
            <a:xfrm>
              <a:off x="9775021" y="-1658849"/>
              <a:ext cx="742920" cy="36734"/>
            </a:xfrm>
            <a:custGeom>
              <a:avLst/>
              <a:gdLst/>
              <a:ahLst/>
              <a:cxnLst/>
              <a:rect l="l" t="t" r="r" b="b"/>
              <a:pathLst>
                <a:path w="20083" h="993" extrusionOk="0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3"/>
            <p:cNvSpPr/>
            <p:nvPr/>
          </p:nvSpPr>
          <p:spPr>
            <a:xfrm>
              <a:off x="9775021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3"/>
            <p:cNvSpPr/>
            <p:nvPr/>
          </p:nvSpPr>
          <p:spPr>
            <a:xfrm>
              <a:off x="9867058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3"/>
            <p:cNvSpPr/>
            <p:nvPr/>
          </p:nvSpPr>
          <p:spPr>
            <a:xfrm>
              <a:off x="9961980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3"/>
            <p:cNvSpPr/>
            <p:nvPr/>
          </p:nvSpPr>
          <p:spPr>
            <a:xfrm>
              <a:off x="10056939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3"/>
            <p:cNvSpPr/>
            <p:nvPr/>
          </p:nvSpPr>
          <p:spPr>
            <a:xfrm>
              <a:off x="10151860" y="-1658849"/>
              <a:ext cx="84158" cy="36734"/>
            </a:xfrm>
            <a:custGeom>
              <a:avLst/>
              <a:gdLst/>
              <a:ahLst/>
              <a:cxnLst/>
              <a:rect l="l" t="t" r="r" b="b"/>
              <a:pathLst>
                <a:path w="2275" h="993" fill="none" extrusionOk="0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3"/>
            <p:cNvSpPr/>
            <p:nvPr/>
          </p:nvSpPr>
          <p:spPr>
            <a:xfrm>
              <a:off x="10247485" y="-1658849"/>
              <a:ext cx="83455" cy="36734"/>
            </a:xfrm>
            <a:custGeom>
              <a:avLst/>
              <a:gdLst/>
              <a:ahLst/>
              <a:cxnLst/>
              <a:rect l="l" t="t" r="r" b="b"/>
              <a:pathLst>
                <a:path w="2256" h="993" fill="none" extrusionOk="0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3"/>
            <p:cNvSpPr/>
            <p:nvPr/>
          </p:nvSpPr>
          <p:spPr>
            <a:xfrm>
              <a:off x="10342407" y="-1658849"/>
              <a:ext cx="83492" cy="36734"/>
            </a:xfrm>
            <a:custGeom>
              <a:avLst/>
              <a:gdLst/>
              <a:ahLst/>
              <a:cxnLst/>
              <a:rect l="l" t="t" r="r" b="b"/>
              <a:pathLst>
                <a:path w="2257" h="993" fill="none" extrusionOk="0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3"/>
            <p:cNvSpPr/>
            <p:nvPr/>
          </p:nvSpPr>
          <p:spPr>
            <a:xfrm>
              <a:off x="10437366" y="-1658849"/>
              <a:ext cx="80570" cy="36734"/>
            </a:xfrm>
            <a:custGeom>
              <a:avLst/>
              <a:gdLst/>
              <a:ahLst/>
              <a:cxnLst/>
              <a:rect l="l" t="t" r="r" b="b"/>
              <a:pathLst>
                <a:path w="2178" h="993" fill="none" extrusionOk="0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3"/>
            <p:cNvSpPr/>
            <p:nvPr/>
          </p:nvSpPr>
          <p:spPr>
            <a:xfrm>
              <a:off x="9855553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3"/>
            <p:cNvSpPr/>
            <p:nvPr/>
          </p:nvSpPr>
          <p:spPr>
            <a:xfrm>
              <a:off x="9855553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3"/>
            <p:cNvSpPr/>
            <p:nvPr/>
          </p:nvSpPr>
          <p:spPr>
            <a:xfrm>
              <a:off x="9950475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3"/>
            <p:cNvSpPr/>
            <p:nvPr/>
          </p:nvSpPr>
          <p:spPr>
            <a:xfrm>
              <a:off x="9950475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3"/>
            <p:cNvSpPr/>
            <p:nvPr/>
          </p:nvSpPr>
          <p:spPr>
            <a:xfrm>
              <a:off x="10045397" y="-1622153"/>
              <a:ext cx="11579" cy="134505"/>
            </a:xfrm>
            <a:custGeom>
              <a:avLst/>
              <a:gdLst/>
              <a:ahLst/>
              <a:cxnLst/>
              <a:rect l="l" t="t" r="r" b="b"/>
              <a:pathLst>
                <a:path w="313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3"/>
            <p:cNvSpPr/>
            <p:nvPr/>
          </p:nvSpPr>
          <p:spPr>
            <a:xfrm>
              <a:off x="10045397" y="-1658849"/>
              <a:ext cx="11579" cy="36734"/>
            </a:xfrm>
            <a:custGeom>
              <a:avLst/>
              <a:gdLst/>
              <a:ahLst/>
              <a:cxnLst/>
              <a:rect l="l" t="t" r="r" b="b"/>
              <a:pathLst>
                <a:path w="31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3"/>
            <p:cNvSpPr/>
            <p:nvPr/>
          </p:nvSpPr>
          <p:spPr>
            <a:xfrm>
              <a:off x="10141059" y="-1622153"/>
              <a:ext cx="10839" cy="134505"/>
            </a:xfrm>
            <a:custGeom>
              <a:avLst/>
              <a:gdLst/>
              <a:ahLst/>
              <a:cxnLst/>
              <a:rect l="l" t="t" r="r" b="b"/>
              <a:pathLst>
                <a:path w="293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3"/>
            <p:cNvSpPr/>
            <p:nvPr/>
          </p:nvSpPr>
          <p:spPr>
            <a:xfrm>
              <a:off x="10141059" y="-1658849"/>
              <a:ext cx="10839" cy="36734"/>
            </a:xfrm>
            <a:custGeom>
              <a:avLst/>
              <a:gdLst/>
              <a:ahLst/>
              <a:cxnLst/>
              <a:rect l="l" t="t" r="r" b="b"/>
              <a:pathLst>
                <a:path w="293" h="993" extrusionOk="0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3"/>
            <p:cNvSpPr/>
            <p:nvPr/>
          </p:nvSpPr>
          <p:spPr>
            <a:xfrm>
              <a:off x="1023598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3"/>
            <p:cNvSpPr/>
            <p:nvPr/>
          </p:nvSpPr>
          <p:spPr>
            <a:xfrm>
              <a:off x="1023598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fill="none" extrusionOk="0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3"/>
            <p:cNvSpPr/>
            <p:nvPr/>
          </p:nvSpPr>
          <p:spPr>
            <a:xfrm>
              <a:off x="10330902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fill="none" extrusionOk="0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3"/>
            <p:cNvSpPr/>
            <p:nvPr/>
          </p:nvSpPr>
          <p:spPr>
            <a:xfrm>
              <a:off x="10330902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3"/>
            <p:cNvSpPr/>
            <p:nvPr/>
          </p:nvSpPr>
          <p:spPr>
            <a:xfrm>
              <a:off x="10425861" y="-1622153"/>
              <a:ext cx="11542" cy="134505"/>
            </a:xfrm>
            <a:custGeom>
              <a:avLst/>
              <a:gdLst/>
              <a:ahLst/>
              <a:cxnLst/>
              <a:rect l="l" t="t" r="r" b="b"/>
              <a:pathLst>
                <a:path w="312" h="3636" extrusionOk="0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3"/>
            <p:cNvSpPr/>
            <p:nvPr/>
          </p:nvSpPr>
          <p:spPr>
            <a:xfrm>
              <a:off x="10425861" y="-1658849"/>
              <a:ext cx="11542" cy="36734"/>
            </a:xfrm>
            <a:custGeom>
              <a:avLst/>
              <a:gdLst/>
              <a:ahLst/>
              <a:cxnLst/>
              <a:rect l="l" t="t" r="r" b="b"/>
              <a:pathLst>
                <a:path w="312" h="993" extrusionOk="0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3"/>
            <p:cNvSpPr/>
            <p:nvPr/>
          </p:nvSpPr>
          <p:spPr>
            <a:xfrm>
              <a:off x="9765662" y="-1769603"/>
              <a:ext cx="764487" cy="110793"/>
            </a:xfrm>
            <a:custGeom>
              <a:avLst/>
              <a:gdLst/>
              <a:ahLst/>
              <a:cxnLst/>
              <a:rect l="l" t="t" r="r" b="b"/>
              <a:pathLst>
                <a:path w="20666" h="2995" fill="none" extrusionOk="0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3"/>
            <p:cNvSpPr/>
            <p:nvPr/>
          </p:nvSpPr>
          <p:spPr>
            <a:xfrm>
              <a:off x="10171281" y="-1769603"/>
              <a:ext cx="222954" cy="110793"/>
            </a:xfrm>
            <a:custGeom>
              <a:avLst/>
              <a:gdLst/>
              <a:ahLst/>
              <a:cxnLst/>
              <a:rect l="l" t="t" r="r" b="b"/>
              <a:pathLst>
                <a:path w="6027" h="2995" extrusionOk="0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3"/>
            <p:cNvSpPr/>
            <p:nvPr/>
          </p:nvSpPr>
          <p:spPr>
            <a:xfrm>
              <a:off x="9765662" y="-1769603"/>
              <a:ext cx="628577" cy="110793"/>
            </a:xfrm>
            <a:custGeom>
              <a:avLst/>
              <a:gdLst/>
              <a:ahLst/>
              <a:cxnLst/>
              <a:rect l="l" t="t" r="r" b="b"/>
              <a:pathLst>
                <a:path w="16992" h="2995" fill="none" extrusionOk="0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3"/>
            <p:cNvSpPr/>
            <p:nvPr/>
          </p:nvSpPr>
          <p:spPr>
            <a:xfrm>
              <a:off x="9932497" y="-1769603"/>
              <a:ext cx="238824" cy="110793"/>
            </a:xfrm>
            <a:custGeom>
              <a:avLst/>
              <a:gdLst/>
              <a:ahLst/>
              <a:cxnLst/>
              <a:rect l="l" t="t" r="r" b="b"/>
              <a:pathLst>
                <a:path w="6456" h="2995" extrusionOk="0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3"/>
            <p:cNvSpPr/>
            <p:nvPr/>
          </p:nvSpPr>
          <p:spPr>
            <a:xfrm>
              <a:off x="9765662" y="-1769603"/>
              <a:ext cx="405660" cy="110793"/>
            </a:xfrm>
            <a:custGeom>
              <a:avLst/>
              <a:gdLst/>
              <a:ahLst/>
              <a:cxnLst/>
              <a:rect l="l" t="t" r="r" b="b"/>
              <a:pathLst>
                <a:path w="10966" h="2995" fill="none" extrusionOk="0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3"/>
            <p:cNvSpPr/>
            <p:nvPr/>
          </p:nvSpPr>
          <p:spPr>
            <a:xfrm>
              <a:off x="9765662" y="-1769603"/>
              <a:ext cx="166873" cy="110793"/>
            </a:xfrm>
            <a:custGeom>
              <a:avLst/>
              <a:gdLst/>
              <a:ahLst/>
              <a:cxnLst/>
              <a:rect l="l" t="t" r="r" b="b"/>
              <a:pathLst>
                <a:path w="4511" h="2995" fill="none" extrusionOk="0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3"/>
            <p:cNvSpPr/>
            <p:nvPr/>
          </p:nvSpPr>
          <p:spPr>
            <a:xfrm>
              <a:off x="9765662" y="-1487686"/>
              <a:ext cx="764487" cy="111495"/>
            </a:xfrm>
            <a:custGeom>
              <a:avLst/>
              <a:gdLst/>
              <a:ahLst/>
              <a:cxnLst/>
              <a:rect l="l" t="t" r="r" b="b"/>
              <a:pathLst>
                <a:path w="20666" h="3014" fill="none" extrusionOk="0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3"/>
            <p:cNvSpPr/>
            <p:nvPr/>
          </p:nvSpPr>
          <p:spPr>
            <a:xfrm>
              <a:off x="10171281" y="-1487686"/>
              <a:ext cx="222954" cy="111495"/>
            </a:xfrm>
            <a:custGeom>
              <a:avLst/>
              <a:gdLst/>
              <a:ahLst/>
              <a:cxnLst/>
              <a:rect l="l" t="t" r="r" b="b"/>
              <a:pathLst>
                <a:path w="6027" h="3014" extrusionOk="0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3"/>
            <p:cNvSpPr/>
            <p:nvPr/>
          </p:nvSpPr>
          <p:spPr>
            <a:xfrm>
              <a:off x="9765662" y="-1487686"/>
              <a:ext cx="628577" cy="111495"/>
            </a:xfrm>
            <a:custGeom>
              <a:avLst/>
              <a:gdLst/>
              <a:ahLst/>
              <a:cxnLst/>
              <a:rect l="l" t="t" r="r" b="b"/>
              <a:pathLst>
                <a:path w="16992" h="3014" fill="none" extrusionOk="0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3"/>
            <p:cNvSpPr/>
            <p:nvPr/>
          </p:nvSpPr>
          <p:spPr>
            <a:xfrm>
              <a:off x="9932497" y="-1487686"/>
              <a:ext cx="238824" cy="111495"/>
            </a:xfrm>
            <a:custGeom>
              <a:avLst/>
              <a:gdLst/>
              <a:ahLst/>
              <a:cxnLst/>
              <a:rect l="l" t="t" r="r" b="b"/>
              <a:pathLst>
                <a:path w="6456" h="3014" extrusionOk="0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3"/>
            <p:cNvSpPr/>
            <p:nvPr/>
          </p:nvSpPr>
          <p:spPr>
            <a:xfrm>
              <a:off x="9765662" y="-1487686"/>
              <a:ext cx="405660" cy="111495"/>
            </a:xfrm>
            <a:custGeom>
              <a:avLst/>
              <a:gdLst/>
              <a:ahLst/>
              <a:cxnLst/>
              <a:rect l="l" t="t" r="r" b="b"/>
              <a:pathLst>
                <a:path w="10966" h="3014" fill="none" extrusionOk="0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extrusionOk="0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3"/>
            <p:cNvSpPr/>
            <p:nvPr/>
          </p:nvSpPr>
          <p:spPr>
            <a:xfrm>
              <a:off x="9765662" y="-1487686"/>
              <a:ext cx="166873" cy="111495"/>
            </a:xfrm>
            <a:custGeom>
              <a:avLst/>
              <a:gdLst/>
              <a:ahLst/>
              <a:cxnLst/>
              <a:rect l="l" t="t" r="r" b="b"/>
              <a:pathLst>
                <a:path w="4511" h="3014" fill="none" extrusionOk="0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3"/>
            <p:cNvSpPr/>
            <p:nvPr/>
          </p:nvSpPr>
          <p:spPr>
            <a:xfrm>
              <a:off x="9880005" y="-1879618"/>
              <a:ext cx="535097" cy="76981"/>
            </a:xfrm>
            <a:custGeom>
              <a:avLst/>
              <a:gdLst/>
              <a:ahLst/>
              <a:cxnLst/>
              <a:rect l="l" t="t" r="r" b="b"/>
              <a:pathLst>
                <a:path w="14465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3"/>
            <p:cNvSpPr/>
            <p:nvPr/>
          </p:nvSpPr>
          <p:spPr>
            <a:xfrm>
              <a:off x="9880005" y="-1879618"/>
              <a:ext cx="426487" cy="76981"/>
            </a:xfrm>
            <a:custGeom>
              <a:avLst/>
              <a:gdLst/>
              <a:ahLst/>
              <a:cxnLst/>
              <a:rect l="l" t="t" r="r" b="b"/>
              <a:pathLst>
                <a:path w="11529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3"/>
            <p:cNvSpPr/>
            <p:nvPr/>
          </p:nvSpPr>
          <p:spPr>
            <a:xfrm>
              <a:off x="9880005" y="-1879618"/>
              <a:ext cx="243115" cy="76981"/>
            </a:xfrm>
            <a:custGeom>
              <a:avLst/>
              <a:gdLst/>
              <a:ahLst/>
              <a:cxnLst/>
              <a:rect l="l" t="t" r="r" b="b"/>
              <a:pathLst>
                <a:path w="6572" h="2081" extrusionOk="0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3"/>
            <p:cNvSpPr/>
            <p:nvPr/>
          </p:nvSpPr>
          <p:spPr>
            <a:xfrm>
              <a:off x="9833987" y="-2078118"/>
              <a:ext cx="627134" cy="76279"/>
            </a:xfrm>
            <a:custGeom>
              <a:avLst/>
              <a:gdLst/>
              <a:ahLst/>
              <a:cxnLst/>
              <a:rect l="l" t="t" r="r" b="b"/>
              <a:pathLst>
                <a:path w="16953" h="2062" fill="none" extrusionOk="0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3"/>
            <p:cNvSpPr/>
            <p:nvPr/>
          </p:nvSpPr>
          <p:spPr>
            <a:xfrm>
              <a:off x="10109430" y="-2078118"/>
              <a:ext cx="224397" cy="76279"/>
            </a:xfrm>
            <a:custGeom>
              <a:avLst/>
              <a:gdLst/>
              <a:ahLst/>
              <a:cxnLst/>
              <a:rect l="l" t="t" r="r" b="b"/>
              <a:pathLst>
                <a:path w="6066" h="2062" extrusionOk="0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3"/>
            <p:cNvSpPr/>
            <p:nvPr/>
          </p:nvSpPr>
          <p:spPr>
            <a:xfrm>
              <a:off x="9833987" y="-2078118"/>
              <a:ext cx="499843" cy="76279"/>
            </a:xfrm>
            <a:custGeom>
              <a:avLst/>
              <a:gdLst/>
              <a:ahLst/>
              <a:cxnLst/>
              <a:rect l="l" t="t" r="r" b="b"/>
              <a:pathLst>
                <a:path w="13512" h="2062" fill="none" extrusionOk="0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extrusionOk="0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3"/>
            <p:cNvSpPr/>
            <p:nvPr/>
          </p:nvSpPr>
          <p:spPr>
            <a:xfrm>
              <a:off x="9833987" y="-2078118"/>
              <a:ext cx="284805" cy="76279"/>
            </a:xfrm>
            <a:custGeom>
              <a:avLst/>
              <a:gdLst/>
              <a:ahLst/>
              <a:cxnLst/>
              <a:rect l="l" t="t" r="r" b="b"/>
              <a:pathLst>
                <a:path w="7699" h="2062" fill="none" extrusionOk="0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 i="1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●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●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●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2" r:id="rId6"/>
    <p:sldLayoutId id="2147483669" r:id="rId7"/>
    <p:sldLayoutId id="2147483678" r:id="rId8"/>
    <p:sldLayoutId id="2147483679" r:id="rId9"/>
    <p:sldLayoutId id="214748368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customXml" Target="../ink/ink5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5.png"/><Relationship Id="rId7" Type="http://schemas.openxmlformats.org/officeDocument/2006/relationships/customXml" Target="../ink/ink11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21.png"/><Relationship Id="rId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18.xml"/><Relationship Id="rId18" Type="http://schemas.openxmlformats.org/officeDocument/2006/relationships/image" Target="../media/image31.png"/><Relationship Id="rId3" Type="http://schemas.openxmlformats.org/officeDocument/2006/relationships/image" Target="../media/image23.png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8.png"/><Relationship Id="rId17" Type="http://schemas.openxmlformats.org/officeDocument/2006/relationships/customXml" Target="../ink/ink20.xml"/><Relationship Id="rId2" Type="http://schemas.openxmlformats.org/officeDocument/2006/relationships/image" Target="../media/image21.jp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10" Type="http://schemas.openxmlformats.org/officeDocument/2006/relationships/image" Target="../media/image25.png"/><Relationship Id="rId19" Type="http://schemas.openxmlformats.org/officeDocument/2006/relationships/customXml" Target="../ink/ink21.xml"/><Relationship Id="rId4" Type="http://schemas.openxmlformats.org/officeDocument/2006/relationships/image" Target="../media/image24.png"/><Relationship Id="rId9" Type="http://schemas.openxmlformats.org/officeDocument/2006/relationships/customXml" Target="../ink/ink16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4" name="Google Shape;3254;p38"/>
          <p:cNvGrpSpPr/>
          <p:nvPr/>
        </p:nvGrpSpPr>
        <p:grpSpPr>
          <a:xfrm>
            <a:off x="7460020" y="3197463"/>
            <a:ext cx="665236" cy="1946062"/>
            <a:chOff x="8991157" y="-2384450"/>
            <a:chExt cx="665236" cy="1946062"/>
          </a:xfrm>
        </p:grpSpPr>
        <p:sp>
          <p:nvSpPr>
            <p:cNvPr id="3255" name="Google Shape;3255;p3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8"/>
            <p:cNvSpPr/>
            <p:nvPr/>
          </p:nvSpPr>
          <p:spPr>
            <a:xfrm>
              <a:off x="8991157" y="-2114777"/>
              <a:ext cx="652289" cy="1676389"/>
            </a:xfrm>
            <a:custGeom>
              <a:avLst/>
              <a:gdLst/>
              <a:ahLst/>
              <a:cxnLst/>
              <a:rect l="l" t="t" r="r" b="b"/>
              <a:pathLst>
                <a:path w="17633" h="45317" fill="none" extrusionOk="0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8"/>
            <p:cNvSpPr/>
            <p:nvPr/>
          </p:nvSpPr>
          <p:spPr>
            <a:xfrm>
              <a:off x="8991157" y="-2114777"/>
              <a:ext cx="165430" cy="1676389"/>
            </a:xfrm>
            <a:custGeom>
              <a:avLst/>
              <a:gdLst/>
              <a:ahLst/>
              <a:cxnLst/>
              <a:rect l="l" t="t" r="r" b="b"/>
              <a:pathLst>
                <a:path w="4472" h="45317" fill="none" extrusionOk="0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8"/>
            <p:cNvSpPr/>
            <p:nvPr/>
          </p:nvSpPr>
          <p:spPr>
            <a:xfrm>
              <a:off x="9477271" y="-2114777"/>
              <a:ext cx="166170" cy="1676389"/>
            </a:xfrm>
            <a:custGeom>
              <a:avLst/>
              <a:gdLst/>
              <a:ahLst/>
              <a:cxnLst/>
              <a:rect l="l" t="t" r="r" b="b"/>
              <a:pathLst>
                <a:path w="4492" h="45317" fill="none" extrusionOk="0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8"/>
            <p:cNvSpPr/>
            <p:nvPr/>
          </p:nvSpPr>
          <p:spPr>
            <a:xfrm>
              <a:off x="8991157" y="-2114777"/>
              <a:ext cx="146712" cy="1676389"/>
            </a:xfrm>
            <a:custGeom>
              <a:avLst/>
              <a:gdLst/>
              <a:ahLst/>
              <a:cxnLst/>
              <a:rect l="l" t="t" r="r" b="b"/>
              <a:pathLst>
                <a:path w="3966" h="45317" extrusionOk="0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8"/>
            <p:cNvSpPr/>
            <p:nvPr/>
          </p:nvSpPr>
          <p:spPr>
            <a:xfrm>
              <a:off x="9047940" y="-2114777"/>
              <a:ext cx="33145" cy="1676389"/>
            </a:xfrm>
            <a:custGeom>
              <a:avLst/>
              <a:gdLst/>
              <a:ahLst/>
              <a:cxnLst/>
              <a:rect l="l" t="t" r="r" b="b"/>
              <a:pathLst>
                <a:path w="896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8"/>
            <p:cNvSpPr/>
            <p:nvPr/>
          </p:nvSpPr>
          <p:spPr>
            <a:xfrm>
              <a:off x="9496692" y="-2114777"/>
              <a:ext cx="146749" cy="1676389"/>
            </a:xfrm>
            <a:custGeom>
              <a:avLst/>
              <a:gdLst/>
              <a:ahLst/>
              <a:cxnLst/>
              <a:rect l="l" t="t" r="r" b="b"/>
              <a:pathLst>
                <a:path w="3967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8"/>
            <p:cNvSpPr/>
            <p:nvPr/>
          </p:nvSpPr>
          <p:spPr>
            <a:xfrm>
              <a:off x="9098287" y="-2283794"/>
              <a:ext cx="197799" cy="169056"/>
            </a:xfrm>
            <a:custGeom>
              <a:avLst/>
              <a:gdLst/>
              <a:ahLst/>
              <a:cxnLst/>
              <a:rect l="l" t="t" r="r" b="b"/>
              <a:pathLst>
                <a:path w="5347" h="4570" extrusionOk="0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8"/>
            <p:cNvSpPr/>
            <p:nvPr/>
          </p:nvSpPr>
          <p:spPr>
            <a:xfrm>
              <a:off x="9202568" y="-2033505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8"/>
            <p:cNvSpPr/>
            <p:nvPr/>
          </p:nvSpPr>
          <p:spPr>
            <a:xfrm>
              <a:off x="9202568" y="-1809148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8"/>
            <p:cNvSpPr/>
            <p:nvPr/>
          </p:nvSpPr>
          <p:spPr>
            <a:xfrm>
              <a:off x="9202568" y="-1585493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8"/>
            <p:cNvSpPr/>
            <p:nvPr/>
          </p:nvSpPr>
          <p:spPr>
            <a:xfrm>
              <a:off x="9202568" y="-1361099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8"/>
            <p:cNvSpPr/>
            <p:nvPr/>
          </p:nvSpPr>
          <p:spPr>
            <a:xfrm>
              <a:off x="9202568" y="-1137444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extrusionOk="0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8"/>
            <p:cNvSpPr/>
            <p:nvPr/>
          </p:nvSpPr>
          <p:spPr>
            <a:xfrm>
              <a:off x="9202568" y="-913790"/>
              <a:ext cx="229464" cy="122260"/>
            </a:xfrm>
            <a:custGeom>
              <a:avLst/>
              <a:gdLst/>
              <a:ahLst/>
              <a:cxnLst/>
              <a:rect l="l" t="t" r="r" b="b"/>
              <a:pathLst>
                <a:path w="6203" h="3305" fill="none" extrusionOk="0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extrusionOk="0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8"/>
            <p:cNvSpPr/>
            <p:nvPr/>
          </p:nvSpPr>
          <p:spPr>
            <a:xfrm>
              <a:off x="9202568" y="-689432"/>
              <a:ext cx="229464" cy="121557"/>
            </a:xfrm>
            <a:custGeom>
              <a:avLst/>
              <a:gdLst/>
              <a:ahLst/>
              <a:cxnLst/>
              <a:rect l="l" t="t" r="r" b="b"/>
              <a:pathLst>
                <a:path w="6203" h="3286" fill="none" extrusionOk="0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8"/>
            <p:cNvSpPr/>
            <p:nvPr/>
          </p:nvSpPr>
          <p:spPr>
            <a:xfrm>
              <a:off x="9553512" y="-2114777"/>
              <a:ext cx="33108" cy="1676389"/>
            </a:xfrm>
            <a:custGeom>
              <a:avLst/>
              <a:gdLst/>
              <a:ahLst/>
              <a:cxnLst/>
              <a:rect l="l" t="t" r="r" b="b"/>
              <a:pathLst>
                <a:path w="895" h="45317" extrusionOk="0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8"/>
            <p:cNvSpPr/>
            <p:nvPr/>
          </p:nvSpPr>
          <p:spPr>
            <a:xfrm>
              <a:off x="9098287" y="-2384450"/>
              <a:ext cx="438028" cy="269712"/>
            </a:xfrm>
            <a:custGeom>
              <a:avLst/>
              <a:gdLst/>
              <a:ahLst/>
              <a:cxnLst/>
              <a:rect l="l" t="t" r="r" b="b"/>
              <a:pathLst>
                <a:path w="11841" h="7291" extrusionOk="0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8"/>
            <p:cNvSpPr/>
            <p:nvPr/>
          </p:nvSpPr>
          <p:spPr>
            <a:xfrm>
              <a:off x="9296047" y="-2384450"/>
              <a:ext cx="240266" cy="225839"/>
            </a:xfrm>
            <a:custGeom>
              <a:avLst/>
              <a:gdLst/>
              <a:ahLst/>
              <a:cxnLst/>
              <a:rect l="l" t="t" r="r" b="b"/>
              <a:pathLst>
                <a:path w="6495" h="6105" extrusionOk="0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8"/>
            <p:cNvSpPr/>
            <p:nvPr/>
          </p:nvSpPr>
          <p:spPr>
            <a:xfrm>
              <a:off x="8991860" y="-2165826"/>
              <a:ext cx="664533" cy="51087"/>
            </a:xfrm>
            <a:custGeom>
              <a:avLst/>
              <a:gdLst/>
              <a:ahLst/>
              <a:cxnLst/>
              <a:rect l="l" t="t" r="r" b="b"/>
              <a:pathLst>
                <a:path w="17964" h="1381" extrusionOk="0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3" name="Google Shape;3283;p38"/>
          <p:cNvSpPr txBox="1">
            <a:spLocks noGrp="1"/>
          </p:cNvSpPr>
          <p:nvPr>
            <p:ph type="ctrTitle"/>
          </p:nvPr>
        </p:nvSpPr>
        <p:spPr>
          <a:xfrm>
            <a:off x="744225" y="1319894"/>
            <a:ext cx="4905075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2"/>
                </a:solidFill>
              </a:rPr>
              <a:t>Handling Big Data</a:t>
            </a:r>
            <a:br>
              <a:rPr lang="en" sz="7400" dirty="0">
                <a:solidFill>
                  <a:schemeClr val="lt2"/>
                </a:solidFill>
              </a:rPr>
            </a:br>
            <a:r>
              <a:rPr lang="en" sz="4000" dirty="0"/>
              <a:t>-Airlines dataset-</a:t>
            </a:r>
            <a:endParaRPr sz="4000" dirty="0">
              <a:solidFill>
                <a:schemeClr val="lt2"/>
              </a:solidFill>
            </a:endParaRPr>
          </a:p>
        </p:txBody>
      </p:sp>
      <p:sp>
        <p:nvSpPr>
          <p:cNvPr id="3284" name="Google Shape;3284;p38"/>
          <p:cNvSpPr txBox="1">
            <a:spLocks noGrp="1"/>
          </p:cNvSpPr>
          <p:nvPr>
            <p:ph type="subTitle" idx="1"/>
          </p:nvPr>
        </p:nvSpPr>
        <p:spPr>
          <a:xfrm>
            <a:off x="744225" y="3449206"/>
            <a:ext cx="4655700" cy="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Chiorean Bogdan-Alin</a:t>
            </a:r>
            <a:endParaRPr dirty="0"/>
          </a:p>
        </p:txBody>
      </p:sp>
      <p:grpSp>
        <p:nvGrpSpPr>
          <p:cNvPr id="3285" name="Google Shape;3285;p38"/>
          <p:cNvGrpSpPr/>
          <p:nvPr/>
        </p:nvGrpSpPr>
        <p:grpSpPr>
          <a:xfrm>
            <a:off x="5516375" y="1285717"/>
            <a:ext cx="3480245" cy="1373835"/>
            <a:chOff x="4112050" y="-2536483"/>
            <a:chExt cx="3480245" cy="1373835"/>
          </a:xfrm>
        </p:grpSpPr>
        <p:sp>
          <p:nvSpPr>
            <p:cNvPr id="3286" name="Google Shape;3286;p38"/>
            <p:cNvSpPr/>
            <p:nvPr/>
          </p:nvSpPr>
          <p:spPr>
            <a:xfrm>
              <a:off x="5347543" y="-1715908"/>
              <a:ext cx="272000" cy="55326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8"/>
            <p:cNvSpPr/>
            <p:nvPr/>
          </p:nvSpPr>
          <p:spPr>
            <a:xfrm>
              <a:off x="5347543" y="-1715908"/>
              <a:ext cx="272000" cy="55326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8"/>
            <p:cNvSpPr/>
            <p:nvPr/>
          </p:nvSpPr>
          <p:spPr>
            <a:xfrm>
              <a:off x="5952274" y="-2294607"/>
              <a:ext cx="752333" cy="316579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8"/>
            <p:cNvSpPr/>
            <p:nvPr/>
          </p:nvSpPr>
          <p:spPr>
            <a:xfrm>
              <a:off x="5952274" y="-2294607"/>
              <a:ext cx="752333" cy="316579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8"/>
            <p:cNvSpPr/>
            <p:nvPr/>
          </p:nvSpPr>
          <p:spPr>
            <a:xfrm>
              <a:off x="5958062" y="-2441590"/>
              <a:ext cx="526636" cy="159743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8"/>
            <p:cNvSpPr/>
            <p:nvPr/>
          </p:nvSpPr>
          <p:spPr>
            <a:xfrm>
              <a:off x="5382835" y="-2302118"/>
              <a:ext cx="526636" cy="159743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8"/>
            <p:cNvSpPr/>
            <p:nvPr/>
          </p:nvSpPr>
          <p:spPr>
            <a:xfrm>
              <a:off x="5958062" y="-2396445"/>
              <a:ext cx="526636" cy="114598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8"/>
            <p:cNvSpPr/>
            <p:nvPr/>
          </p:nvSpPr>
          <p:spPr>
            <a:xfrm>
              <a:off x="5385150" y="-2270298"/>
              <a:ext cx="524321" cy="105930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8"/>
            <p:cNvSpPr/>
            <p:nvPr/>
          </p:nvSpPr>
          <p:spPr>
            <a:xfrm>
              <a:off x="4763648" y="-1801567"/>
              <a:ext cx="451987" cy="241338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8"/>
            <p:cNvSpPr/>
            <p:nvPr/>
          </p:nvSpPr>
          <p:spPr>
            <a:xfrm>
              <a:off x="4833667" y="-1546366"/>
              <a:ext cx="452552" cy="240772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8"/>
            <p:cNvSpPr/>
            <p:nvPr/>
          </p:nvSpPr>
          <p:spPr>
            <a:xfrm>
              <a:off x="4902529" y="-1794622"/>
              <a:ext cx="313107" cy="234392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8"/>
            <p:cNvSpPr/>
            <p:nvPr/>
          </p:nvSpPr>
          <p:spPr>
            <a:xfrm>
              <a:off x="5020573" y="-1528410"/>
              <a:ext cx="265647" cy="222817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8"/>
            <p:cNvSpPr/>
            <p:nvPr/>
          </p:nvSpPr>
          <p:spPr>
            <a:xfrm>
              <a:off x="6835358" y="-1828756"/>
              <a:ext cx="756937" cy="277222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8"/>
            <p:cNvSpPr/>
            <p:nvPr/>
          </p:nvSpPr>
          <p:spPr>
            <a:xfrm>
              <a:off x="6835358" y="-1828756"/>
              <a:ext cx="756937" cy="277222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8"/>
            <p:cNvSpPr/>
            <p:nvPr/>
          </p:nvSpPr>
          <p:spPr>
            <a:xfrm>
              <a:off x="4112050" y="-2490208"/>
              <a:ext cx="3054909" cy="1005220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8"/>
            <p:cNvSpPr/>
            <p:nvPr/>
          </p:nvSpPr>
          <p:spPr>
            <a:xfrm>
              <a:off x="4112050" y="-2490208"/>
              <a:ext cx="3054909" cy="1005220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8"/>
            <p:cNvSpPr/>
            <p:nvPr/>
          </p:nvSpPr>
          <p:spPr>
            <a:xfrm>
              <a:off x="6440684" y="-2230376"/>
              <a:ext cx="899316" cy="600128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8"/>
            <p:cNvSpPr/>
            <p:nvPr/>
          </p:nvSpPr>
          <p:spPr>
            <a:xfrm>
              <a:off x="5422758" y="-2536483"/>
              <a:ext cx="1784150" cy="497105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8"/>
            <p:cNvSpPr/>
            <p:nvPr/>
          </p:nvSpPr>
          <p:spPr>
            <a:xfrm>
              <a:off x="4200563" y="-2424819"/>
              <a:ext cx="54432" cy="64285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8"/>
            <p:cNvSpPr/>
            <p:nvPr/>
          </p:nvSpPr>
          <p:spPr>
            <a:xfrm>
              <a:off x="4299521" y="-2320639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8"/>
            <p:cNvSpPr/>
            <p:nvPr/>
          </p:nvSpPr>
          <p:spPr>
            <a:xfrm>
              <a:off x="4299521" y="-2320639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8"/>
            <p:cNvSpPr/>
            <p:nvPr/>
          </p:nvSpPr>
          <p:spPr>
            <a:xfrm>
              <a:off x="4378235" y="-2261630"/>
              <a:ext cx="24901" cy="29558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8"/>
            <p:cNvSpPr/>
            <p:nvPr/>
          </p:nvSpPr>
          <p:spPr>
            <a:xfrm>
              <a:off x="4378235" y="-2261630"/>
              <a:ext cx="24901" cy="29558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8"/>
            <p:cNvSpPr/>
            <p:nvPr/>
          </p:nvSpPr>
          <p:spPr>
            <a:xfrm>
              <a:off x="4408897" y="-225005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8"/>
            <p:cNvSpPr/>
            <p:nvPr/>
          </p:nvSpPr>
          <p:spPr>
            <a:xfrm>
              <a:off x="4408897" y="-225005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8"/>
            <p:cNvSpPr/>
            <p:nvPr/>
          </p:nvSpPr>
          <p:spPr>
            <a:xfrm>
              <a:off x="4439585" y="-223788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8"/>
            <p:cNvSpPr/>
            <p:nvPr/>
          </p:nvSpPr>
          <p:spPr>
            <a:xfrm>
              <a:off x="4439585" y="-223788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8"/>
            <p:cNvSpPr/>
            <p:nvPr/>
          </p:nvSpPr>
          <p:spPr>
            <a:xfrm>
              <a:off x="4470247" y="-2226311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8"/>
            <p:cNvSpPr/>
            <p:nvPr/>
          </p:nvSpPr>
          <p:spPr>
            <a:xfrm>
              <a:off x="4470247" y="-2226311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8"/>
            <p:cNvSpPr/>
            <p:nvPr/>
          </p:nvSpPr>
          <p:spPr>
            <a:xfrm>
              <a:off x="4500909" y="-221417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8"/>
            <p:cNvSpPr/>
            <p:nvPr/>
          </p:nvSpPr>
          <p:spPr>
            <a:xfrm>
              <a:off x="4500909" y="-221417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8"/>
            <p:cNvSpPr/>
            <p:nvPr/>
          </p:nvSpPr>
          <p:spPr>
            <a:xfrm>
              <a:off x="4531598" y="-2202594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8"/>
            <p:cNvSpPr/>
            <p:nvPr/>
          </p:nvSpPr>
          <p:spPr>
            <a:xfrm>
              <a:off x="4531598" y="-2202594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8"/>
            <p:cNvSpPr/>
            <p:nvPr/>
          </p:nvSpPr>
          <p:spPr>
            <a:xfrm>
              <a:off x="4562260" y="-2190427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8"/>
            <p:cNvSpPr/>
            <p:nvPr/>
          </p:nvSpPr>
          <p:spPr>
            <a:xfrm>
              <a:off x="4562260" y="-2190427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8"/>
            <p:cNvSpPr/>
            <p:nvPr/>
          </p:nvSpPr>
          <p:spPr>
            <a:xfrm>
              <a:off x="4592922" y="-217887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8"/>
            <p:cNvSpPr/>
            <p:nvPr/>
          </p:nvSpPr>
          <p:spPr>
            <a:xfrm>
              <a:off x="4592922" y="-217887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8"/>
            <p:cNvSpPr/>
            <p:nvPr/>
          </p:nvSpPr>
          <p:spPr>
            <a:xfrm>
              <a:off x="4623611" y="-2167302"/>
              <a:ext cx="24309" cy="29558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8"/>
            <p:cNvSpPr/>
            <p:nvPr/>
          </p:nvSpPr>
          <p:spPr>
            <a:xfrm>
              <a:off x="4623611" y="-2167302"/>
              <a:ext cx="24309" cy="29558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8"/>
            <p:cNvSpPr/>
            <p:nvPr/>
          </p:nvSpPr>
          <p:spPr>
            <a:xfrm>
              <a:off x="4653680" y="-2155134"/>
              <a:ext cx="24928" cy="28966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8"/>
            <p:cNvSpPr/>
            <p:nvPr/>
          </p:nvSpPr>
          <p:spPr>
            <a:xfrm>
              <a:off x="4653680" y="-2155134"/>
              <a:ext cx="24928" cy="28966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8"/>
            <p:cNvSpPr/>
            <p:nvPr/>
          </p:nvSpPr>
          <p:spPr>
            <a:xfrm>
              <a:off x="4684369" y="-2143559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8"/>
            <p:cNvSpPr/>
            <p:nvPr/>
          </p:nvSpPr>
          <p:spPr>
            <a:xfrm>
              <a:off x="4684369" y="-2143559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8"/>
            <p:cNvSpPr/>
            <p:nvPr/>
          </p:nvSpPr>
          <p:spPr>
            <a:xfrm>
              <a:off x="4715031" y="-2131418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8"/>
            <p:cNvSpPr/>
            <p:nvPr/>
          </p:nvSpPr>
          <p:spPr>
            <a:xfrm>
              <a:off x="4715031" y="-2131418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8"/>
            <p:cNvSpPr/>
            <p:nvPr/>
          </p:nvSpPr>
          <p:spPr>
            <a:xfrm>
              <a:off x="4745693" y="-2119842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8"/>
            <p:cNvSpPr/>
            <p:nvPr/>
          </p:nvSpPr>
          <p:spPr>
            <a:xfrm>
              <a:off x="4745693" y="-2119842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8"/>
            <p:cNvSpPr/>
            <p:nvPr/>
          </p:nvSpPr>
          <p:spPr>
            <a:xfrm>
              <a:off x="4881127" y="-2088588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8"/>
            <p:cNvSpPr/>
            <p:nvPr/>
          </p:nvSpPr>
          <p:spPr>
            <a:xfrm>
              <a:off x="4881127" y="-2088588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8"/>
            <p:cNvSpPr/>
            <p:nvPr/>
          </p:nvSpPr>
          <p:spPr>
            <a:xfrm>
              <a:off x="4911789" y="-2077013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8"/>
            <p:cNvSpPr/>
            <p:nvPr/>
          </p:nvSpPr>
          <p:spPr>
            <a:xfrm>
              <a:off x="4911789" y="-2077013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8"/>
            <p:cNvSpPr/>
            <p:nvPr/>
          </p:nvSpPr>
          <p:spPr>
            <a:xfrm>
              <a:off x="4942451" y="-206487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8"/>
            <p:cNvSpPr/>
            <p:nvPr/>
          </p:nvSpPr>
          <p:spPr>
            <a:xfrm>
              <a:off x="4942451" y="-206487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8"/>
            <p:cNvSpPr/>
            <p:nvPr/>
          </p:nvSpPr>
          <p:spPr>
            <a:xfrm>
              <a:off x="4973140" y="-205329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8"/>
            <p:cNvSpPr/>
            <p:nvPr/>
          </p:nvSpPr>
          <p:spPr>
            <a:xfrm>
              <a:off x="4973140" y="-205329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8"/>
            <p:cNvSpPr/>
            <p:nvPr/>
          </p:nvSpPr>
          <p:spPr>
            <a:xfrm>
              <a:off x="5003209" y="-2041720"/>
              <a:ext cx="24928" cy="29558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8"/>
            <p:cNvSpPr/>
            <p:nvPr/>
          </p:nvSpPr>
          <p:spPr>
            <a:xfrm>
              <a:off x="5003209" y="-2041720"/>
              <a:ext cx="24928" cy="29558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8"/>
            <p:cNvSpPr/>
            <p:nvPr/>
          </p:nvSpPr>
          <p:spPr>
            <a:xfrm>
              <a:off x="5033898" y="-2029553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8"/>
            <p:cNvSpPr/>
            <p:nvPr/>
          </p:nvSpPr>
          <p:spPr>
            <a:xfrm>
              <a:off x="5033898" y="-2029553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8"/>
            <p:cNvSpPr/>
            <p:nvPr/>
          </p:nvSpPr>
          <p:spPr>
            <a:xfrm>
              <a:off x="5064560" y="-2017977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8"/>
            <p:cNvSpPr/>
            <p:nvPr/>
          </p:nvSpPr>
          <p:spPr>
            <a:xfrm>
              <a:off x="5064560" y="-2017977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8"/>
            <p:cNvSpPr/>
            <p:nvPr/>
          </p:nvSpPr>
          <p:spPr>
            <a:xfrm>
              <a:off x="5095222" y="-200583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8"/>
            <p:cNvSpPr/>
            <p:nvPr/>
          </p:nvSpPr>
          <p:spPr>
            <a:xfrm>
              <a:off x="5095222" y="-200583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8"/>
            <p:cNvSpPr/>
            <p:nvPr/>
          </p:nvSpPr>
          <p:spPr>
            <a:xfrm>
              <a:off x="5125911" y="-1994260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8"/>
            <p:cNvSpPr/>
            <p:nvPr/>
          </p:nvSpPr>
          <p:spPr>
            <a:xfrm>
              <a:off x="5125911" y="-1994260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8"/>
            <p:cNvSpPr/>
            <p:nvPr/>
          </p:nvSpPr>
          <p:spPr>
            <a:xfrm>
              <a:off x="5156573" y="-198212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8"/>
            <p:cNvSpPr/>
            <p:nvPr/>
          </p:nvSpPr>
          <p:spPr>
            <a:xfrm>
              <a:off x="5156573" y="-198212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8"/>
            <p:cNvSpPr/>
            <p:nvPr/>
          </p:nvSpPr>
          <p:spPr>
            <a:xfrm>
              <a:off x="5187235" y="-197054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8"/>
            <p:cNvSpPr/>
            <p:nvPr/>
          </p:nvSpPr>
          <p:spPr>
            <a:xfrm>
              <a:off x="5187235" y="-197054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8"/>
            <p:cNvSpPr/>
            <p:nvPr/>
          </p:nvSpPr>
          <p:spPr>
            <a:xfrm>
              <a:off x="5217923" y="-195896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8"/>
            <p:cNvSpPr/>
            <p:nvPr/>
          </p:nvSpPr>
          <p:spPr>
            <a:xfrm>
              <a:off x="5217923" y="-195896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8"/>
            <p:cNvSpPr/>
            <p:nvPr/>
          </p:nvSpPr>
          <p:spPr>
            <a:xfrm>
              <a:off x="5248585" y="-1946801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8"/>
            <p:cNvSpPr/>
            <p:nvPr/>
          </p:nvSpPr>
          <p:spPr>
            <a:xfrm>
              <a:off x="5248585" y="-1946801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8"/>
            <p:cNvSpPr/>
            <p:nvPr/>
          </p:nvSpPr>
          <p:spPr>
            <a:xfrm>
              <a:off x="5404264" y="-1894737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8"/>
            <p:cNvSpPr/>
            <p:nvPr/>
          </p:nvSpPr>
          <p:spPr>
            <a:xfrm>
              <a:off x="5404264" y="-1894737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8"/>
            <p:cNvSpPr/>
            <p:nvPr/>
          </p:nvSpPr>
          <p:spPr>
            <a:xfrm>
              <a:off x="5434925" y="-1883162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8"/>
            <p:cNvSpPr/>
            <p:nvPr/>
          </p:nvSpPr>
          <p:spPr>
            <a:xfrm>
              <a:off x="5434925" y="-1883162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8"/>
            <p:cNvSpPr/>
            <p:nvPr/>
          </p:nvSpPr>
          <p:spPr>
            <a:xfrm>
              <a:off x="5465587" y="-1871586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8"/>
            <p:cNvSpPr/>
            <p:nvPr/>
          </p:nvSpPr>
          <p:spPr>
            <a:xfrm>
              <a:off x="5465587" y="-1871586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8"/>
            <p:cNvSpPr/>
            <p:nvPr/>
          </p:nvSpPr>
          <p:spPr>
            <a:xfrm>
              <a:off x="5496276" y="-1859418"/>
              <a:ext cx="24309" cy="28939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8"/>
            <p:cNvSpPr/>
            <p:nvPr/>
          </p:nvSpPr>
          <p:spPr>
            <a:xfrm>
              <a:off x="5496276" y="-1859418"/>
              <a:ext cx="24309" cy="28939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8"/>
            <p:cNvSpPr/>
            <p:nvPr/>
          </p:nvSpPr>
          <p:spPr>
            <a:xfrm>
              <a:off x="5526346" y="-1847843"/>
              <a:ext cx="24928" cy="29531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8"/>
            <p:cNvSpPr/>
            <p:nvPr/>
          </p:nvSpPr>
          <p:spPr>
            <a:xfrm>
              <a:off x="5526346" y="-1847843"/>
              <a:ext cx="24928" cy="29531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8"/>
            <p:cNvSpPr/>
            <p:nvPr/>
          </p:nvSpPr>
          <p:spPr>
            <a:xfrm>
              <a:off x="5557035" y="-183570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8"/>
            <p:cNvSpPr/>
            <p:nvPr/>
          </p:nvSpPr>
          <p:spPr>
            <a:xfrm>
              <a:off x="5557035" y="-183570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8"/>
            <p:cNvSpPr/>
            <p:nvPr/>
          </p:nvSpPr>
          <p:spPr>
            <a:xfrm>
              <a:off x="5587696" y="-1824126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8"/>
            <p:cNvSpPr/>
            <p:nvPr/>
          </p:nvSpPr>
          <p:spPr>
            <a:xfrm>
              <a:off x="5587696" y="-1824126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8"/>
            <p:cNvSpPr/>
            <p:nvPr/>
          </p:nvSpPr>
          <p:spPr>
            <a:xfrm>
              <a:off x="5618358" y="-1811985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8"/>
            <p:cNvSpPr/>
            <p:nvPr/>
          </p:nvSpPr>
          <p:spPr>
            <a:xfrm>
              <a:off x="5618358" y="-1811985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8"/>
            <p:cNvSpPr/>
            <p:nvPr/>
          </p:nvSpPr>
          <p:spPr>
            <a:xfrm>
              <a:off x="5649047" y="-1800410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8"/>
            <p:cNvSpPr/>
            <p:nvPr/>
          </p:nvSpPr>
          <p:spPr>
            <a:xfrm>
              <a:off x="5649047" y="-1800410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8"/>
            <p:cNvSpPr/>
            <p:nvPr/>
          </p:nvSpPr>
          <p:spPr>
            <a:xfrm>
              <a:off x="5679709" y="-178883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8"/>
            <p:cNvSpPr/>
            <p:nvPr/>
          </p:nvSpPr>
          <p:spPr>
            <a:xfrm>
              <a:off x="5679709" y="-178883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8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8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8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8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8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8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8"/>
            <p:cNvSpPr/>
            <p:nvPr/>
          </p:nvSpPr>
          <p:spPr>
            <a:xfrm>
              <a:off x="4810516" y="-2192176"/>
              <a:ext cx="54998" cy="100142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8"/>
            <p:cNvSpPr/>
            <p:nvPr/>
          </p:nvSpPr>
          <p:spPr>
            <a:xfrm>
              <a:off x="5319762" y="-2002956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8"/>
            <p:cNvSpPr/>
            <p:nvPr/>
          </p:nvSpPr>
          <p:spPr>
            <a:xfrm>
              <a:off x="5319762" y="-2002956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8"/>
            <p:cNvSpPr/>
            <p:nvPr/>
          </p:nvSpPr>
          <p:spPr>
            <a:xfrm>
              <a:off x="6201123" y="-2203752"/>
              <a:ext cx="1138878" cy="693298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8"/>
            <p:cNvSpPr/>
            <p:nvPr/>
          </p:nvSpPr>
          <p:spPr>
            <a:xfrm>
              <a:off x="4112615" y="-2335122"/>
              <a:ext cx="592" cy="4092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8"/>
            <p:cNvSpPr/>
            <p:nvPr/>
          </p:nvSpPr>
          <p:spPr>
            <a:xfrm>
              <a:off x="4112615" y="-2331057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8"/>
            <p:cNvSpPr/>
            <p:nvPr/>
          </p:nvSpPr>
          <p:spPr>
            <a:xfrm>
              <a:off x="4112615" y="-233164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8"/>
            <p:cNvSpPr/>
            <p:nvPr/>
          </p:nvSpPr>
          <p:spPr>
            <a:xfrm>
              <a:off x="4112615" y="-233164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8"/>
            <p:cNvSpPr/>
            <p:nvPr/>
          </p:nvSpPr>
          <p:spPr>
            <a:xfrm>
              <a:off x="4112615" y="-233221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8"/>
            <p:cNvSpPr/>
            <p:nvPr/>
          </p:nvSpPr>
          <p:spPr>
            <a:xfrm>
              <a:off x="4112615" y="-2332806"/>
              <a:ext cx="27" cy="619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8"/>
            <p:cNvSpPr/>
            <p:nvPr/>
          </p:nvSpPr>
          <p:spPr>
            <a:xfrm>
              <a:off x="4112615" y="-233280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8"/>
            <p:cNvSpPr/>
            <p:nvPr/>
          </p:nvSpPr>
          <p:spPr>
            <a:xfrm>
              <a:off x="4112615" y="-23333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8"/>
            <p:cNvSpPr/>
            <p:nvPr/>
          </p:nvSpPr>
          <p:spPr>
            <a:xfrm>
              <a:off x="4112615" y="-23333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8"/>
            <p:cNvSpPr/>
            <p:nvPr/>
          </p:nvSpPr>
          <p:spPr>
            <a:xfrm>
              <a:off x="4112615" y="-233396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8"/>
            <p:cNvSpPr/>
            <p:nvPr/>
          </p:nvSpPr>
          <p:spPr>
            <a:xfrm>
              <a:off x="4113180" y="-233396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8"/>
            <p:cNvSpPr/>
            <p:nvPr/>
          </p:nvSpPr>
          <p:spPr>
            <a:xfrm>
              <a:off x="4113180" y="-233452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8"/>
            <p:cNvSpPr/>
            <p:nvPr/>
          </p:nvSpPr>
          <p:spPr>
            <a:xfrm>
              <a:off x="4113180" y="-233512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8"/>
            <p:cNvSpPr/>
            <p:nvPr/>
          </p:nvSpPr>
          <p:spPr>
            <a:xfrm>
              <a:off x="4112050" y="-2393565"/>
              <a:ext cx="2383066" cy="877915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8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8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8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8"/>
            <p:cNvSpPr/>
            <p:nvPr/>
          </p:nvSpPr>
          <p:spPr>
            <a:xfrm>
              <a:off x="4112050" y="-2393565"/>
              <a:ext cx="2383066" cy="877915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8"/>
            <p:cNvSpPr/>
            <p:nvPr/>
          </p:nvSpPr>
          <p:spPr>
            <a:xfrm>
              <a:off x="4299521" y="-2265103"/>
              <a:ext cx="46922" cy="44606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8"/>
            <p:cNvSpPr/>
            <p:nvPr/>
          </p:nvSpPr>
          <p:spPr>
            <a:xfrm>
              <a:off x="4379958" y="-2238479"/>
              <a:ext cx="16825" cy="6407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8"/>
            <p:cNvSpPr/>
            <p:nvPr/>
          </p:nvSpPr>
          <p:spPr>
            <a:xfrm>
              <a:off x="4379958" y="-2238479"/>
              <a:ext cx="16825" cy="6407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8"/>
            <p:cNvSpPr/>
            <p:nvPr/>
          </p:nvSpPr>
          <p:spPr>
            <a:xfrm>
              <a:off x="4409489" y="-2228061"/>
              <a:ext cx="19113" cy="756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8"/>
            <p:cNvSpPr/>
            <p:nvPr/>
          </p:nvSpPr>
          <p:spPr>
            <a:xfrm>
              <a:off x="4409489" y="-2228061"/>
              <a:ext cx="19113" cy="756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8"/>
            <p:cNvSpPr/>
            <p:nvPr/>
          </p:nvSpPr>
          <p:spPr>
            <a:xfrm>
              <a:off x="4439585" y="-2217643"/>
              <a:ext cx="20836" cy="8722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8"/>
            <p:cNvSpPr/>
            <p:nvPr/>
          </p:nvSpPr>
          <p:spPr>
            <a:xfrm>
              <a:off x="4439585" y="-2217643"/>
              <a:ext cx="20836" cy="8722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8"/>
            <p:cNvSpPr/>
            <p:nvPr/>
          </p:nvSpPr>
          <p:spPr>
            <a:xfrm>
              <a:off x="4470247" y="-2207225"/>
              <a:ext cx="21428" cy="10445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8"/>
            <p:cNvSpPr/>
            <p:nvPr/>
          </p:nvSpPr>
          <p:spPr>
            <a:xfrm>
              <a:off x="4470247" y="-2207225"/>
              <a:ext cx="21428" cy="10445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8"/>
            <p:cNvSpPr/>
            <p:nvPr/>
          </p:nvSpPr>
          <p:spPr>
            <a:xfrm>
              <a:off x="4500909" y="-2196214"/>
              <a:ext cx="22021" cy="11010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8"/>
            <p:cNvSpPr/>
            <p:nvPr/>
          </p:nvSpPr>
          <p:spPr>
            <a:xfrm>
              <a:off x="4500909" y="-2196214"/>
              <a:ext cx="22021" cy="11010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8"/>
            <p:cNvSpPr/>
            <p:nvPr/>
          </p:nvSpPr>
          <p:spPr>
            <a:xfrm>
              <a:off x="4531598" y="-2185796"/>
              <a:ext cx="21994" cy="12733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8"/>
            <p:cNvSpPr/>
            <p:nvPr/>
          </p:nvSpPr>
          <p:spPr>
            <a:xfrm>
              <a:off x="4531598" y="-2185796"/>
              <a:ext cx="21994" cy="12733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8"/>
            <p:cNvSpPr/>
            <p:nvPr/>
          </p:nvSpPr>
          <p:spPr>
            <a:xfrm>
              <a:off x="4562260" y="-2175405"/>
              <a:ext cx="22021" cy="13918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8"/>
            <p:cNvSpPr/>
            <p:nvPr/>
          </p:nvSpPr>
          <p:spPr>
            <a:xfrm>
              <a:off x="4562260" y="-2175405"/>
              <a:ext cx="22021" cy="13918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8"/>
            <p:cNvSpPr/>
            <p:nvPr/>
          </p:nvSpPr>
          <p:spPr>
            <a:xfrm>
              <a:off x="4592922" y="-2164395"/>
              <a:ext cx="22021" cy="15075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8"/>
            <p:cNvSpPr/>
            <p:nvPr/>
          </p:nvSpPr>
          <p:spPr>
            <a:xfrm>
              <a:off x="4592922" y="-2164395"/>
              <a:ext cx="22021" cy="15075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8"/>
            <p:cNvSpPr/>
            <p:nvPr/>
          </p:nvSpPr>
          <p:spPr>
            <a:xfrm>
              <a:off x="4623611" y="-2153977"/>
              <a:ext cx="22586" cy="16233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8"/>
            <p:cNvSpPr/>
            <p:nvPr/>
          </p:nvSpPr>
          <p:spPr>
            <a:xfrm>
              <a:off x="4623611" y="-2153977"/>
              <a:ext cx="22586" cy="16233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8"/>
            <p:cNvSpPr/>
            <p:nvPr/>
          </p:nvSpPr>
          <p:spPr>
            <a:xfrm>
              <a:off x="4653680" y="-2143559"/>
              <a:ext cx="23178" cy="1739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8"/>
            <p:cNvSpPr/>
            <p:nvPr/>
          </p:nvSpPr>
          <p:spPr>
            <a:xfrm>
              <a:off x="4653680" y="-2143559"/>
              <a:ext cx="23178" cy="1739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8"/>
            <p:cNvSpPr/>
            <p:nvPr/>
          </p:nvSpPr>
          <p:spPr>
            <a:xfrm>
              <a:off x="4684369" y="-2132575"/>
              <a:ext cx="23178" cy="18548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8"/>
            <p:cNvSpPr/>
            <p:nvPr/>
          </p:nvSpPr>
          <p:spPr>
            <a:xfrm>
              <a:off x="4684369" y="-2132575"/>
              <a:ext cx="23178" cy="18548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8"/>
            <p:cNvSpPr/>
            <p:nvPr/>
          </p:nvSpPr>
          <p:spPr>
            <a:xfrm>
              <a:off x="4715031" y="-2122157"/>
              <a:ext cx="23178" cy="19705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8"/>
            <p:cNvSpPr/>
            <p:nvPr/>
          </p:nvSpPr>
          <p:spPr>
            <a:xfrm>
              <a:off x="4715031" y="-2122157"/>
              <a:ext cx="23178" cy="19705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8"/>
            <p:cNvSpPr/>
            <p:nvPr/>
          </p:nvSpPr>
          <p:spPr>
            <a:xfrm>
              <a:off x="4745693" y="-2111739"/>
              <a:ext cx="23178" cy="21428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8"/>
            <p:cNvSpPr/>
            <p:nvPr/>
          </p:nvSpPr>
          <p:spPr>
            <a:xfrm>
              <a:off x="4745693" y="-2111739"/>
              <a:ext cx="23178" cy="21428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8"/>
            <p:cNvSpPr/>
            <p:nvPr/>
          </p:nvSpPr>
          <p:spPr>
            <a:xfrm>
              <a:off x="4892111" y="-2061399"/>
              <a:ext cx="5222" cy="1777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8"/>
            <p:cNvSpPr/>
            <p:nvPr/>
          </p:nvSpPr>
          <p:spPr>
            <a:xfrm>
              <a:off x="4892111" y="-2061399"/>
              <a:ext cx="5222" cy="1777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8"/>
            <p:cNvSpPr/>
            <p:nvPr/>
          </p:nvSpPr>
          <p:spPr>
            <a:xfrm>
              <a:off x="4912354" y="-2054454"/>
              <a:ext cx="17983" cy="6972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8"/>
            <p:cNvSpPr/>
            <p:nvPr/>
          </p:nvSpPr>
          <p:spPr>
            <a:xfrm>
              <a:off x="4912354" y="-2054454"/>
              <a:ext cx="17983" cy="6972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8"/>
            <p:cNvSpPr/>
            <p:nvPr/>
          </p:nvSpPr>
          <p:spPr>
            <a:xfrm>
              <a:off x="4942451" y="-2044036"/>
              <a:ext cx="19705" cy="813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8"/>
            <p:cNvSpPr/>
            <p:nvPr/>
          </p:nvSpPr>
          <p:spPr>
            <a:xfrm>
              <a:off x="4942451" y="-2044036"/>
              <a:ext cx="19705" cy="813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8"/>
            <p:cNvSpPr/>
            <p:nvPr/>
          </p:nvSpPr>
          <p:spPr>
            <a:xfrm>
              <a:off x="4972548" y="-2033618"/>
              <a:ext cx="21428" cy="9880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8"/>
            <p:cNvSpPr/>
            <p:nvPr/>
          </p:nvSpPr>
          <p:spPr>
            <a:xfrm>
              <a:off x="4972548" y="-2033618"/>
              <a:ext cx="21428" cy="9880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8"/>
            <p:cNvSpPr/>
            <p:nvPr/>
          </p:nvSpPr>
          <p:spPr>
            <a:xfrm>
              <a:off x="5003209" y="-2023199"/>
              <a:ext cx="22021" cy="11037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8"/>
            <p:cNvSpPr/>
            <p:nvPr/>
          </p:nvSpPr>
          <p:spPr>
            <a:xfrm>
              <a:off x="5003209" y="-2023199"/>
              <a:ext cx="22021" cy="11037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8"/>
            <p:cNvSpPr/>
            <p:nvPr/>
          </p:nvSpPr>
          <p:spPr>
            <a:xfrm>
              <a:off x="5033898" y="-2012189"/>
              <a:ext cx="22021" cy="11576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8"/>
            <p:cNvSpPr/>
            <p:nvPr/>
          </p:nvSpPr>
          <p:spPr>
            <a:xfrm>
              <a:off x="5033898" y="-2012189"/>
              <a:ext cx="22021" cy="11576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8"/>
            <p:cNvSpPr/>
            <p:nvPr/>
          </p:nvSpPr>
          <p:spPr>
            <a:xfrm>
              <a:off x="5064560" y="-2001798"/>
              <a:ext cx="22021" cy="13352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8"/>
            <p:cNvSpPr/>
            <p:nvPr/>
          </p:nvSpPr>
          <p:spPr>
            <a:xfrm>
              <a:off x="5064560" y="-2001798"/>
              <a:ext cx="22021" cy="13352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8"/>
            <p:cNvSpPr/>
            <p:nvPr/>
          </p:nvSpPr>
          <p:spPr>
            <a:xfrm>
              <a:off x="5095222" y="-1991380"/>
              <a:ext cx="22613" cy="14510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8"/>
            <p:cNvSpPr/>
            <p:nvPr/>
          </p:nvSpPr>
          <p:spPr>
            <a:xfrm>
              <a:off x="5095222" y="-1991380"/>
              <a:ext cx="22613" cy="14510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8"/>
            <p:cNvSpPr/>
            <p:nvPr/>
          </p:nvSpPr>
          <p:spPr>
            <a:xfrm>
              <a:off x="5125911" y="-1980370"/>
              <a:ext cx="22586" cy="15641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8"/>
            <p:cNvSpPr/>
            <p:nvPr/>
          </p:nvSpPr>
          <p:spPr>
            <a:xfrm>
              <a:off x="5125911" y="-1980370"/>
              <a:ext cx="22586" cy="15641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8"/>
            <p:cNvSpPr/>
            <p:nvPr/>
          </p:nvSpPr>
          <p:spPr>
            <a:xfrm>
              <a:off x="5156573" y="-1969952"/>
              <a:ext cx="22586" cy="16798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8"/>
            <p:cNvSpPr/>
            <p:nvPr/>
          </p:nvSpPr>
          <p:spPr>
            <a:xfrm>
              <a:off x="5156573" y="-1969952"/>
              <a:ext cx="22586" cy="16798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8"/>
            <p:cNvSpPr/>
            <p:nvPr/>
          </p:nvSpPr>
          <p:spPr>
            <a:xfrm>
              <a:off x="5187235" y="-1959534"/>
              <a:ext cx="22613" cy="18548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8"/>
            <p:cNvSpPr/>
            <p:nvPr/>
          </p:nvSpPr>
          <p:spPr>
            <a:xfrm>
              <a:off x="5187235" y="-1959534"/>
              <a:ext cx="22613" cy="18548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8"/>
            <p:cNvSpPr/>
            <p:nvPr/>
          </p:nvSpPr>
          <p:spPr>
            <a:xfrm>
              <a:off x="5217923" y="-1948550"/>
              <a:ext cx="23178" cy="19140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8"/>
            <p:cNvSpPr/>
            <p:nvPr/>
          </p:nvSpPr>
          <p:spPr>
            <a:xfrm>
              <a:off x="5217923" y="-1948550"/>
              <a:ext cx="23178" cy="19140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8"/>
            <p:cNvSpPr/>
            <p:nvPr/>
          </p:nvSpPr>
          <p:spPr>
            <a:xfrm>
              <a:off x="6506665" y="-1590918"/>
              <a:ext cx="657413" cy="105930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8"/>
            <p:cNvSpPr/>
            <p:nvPr/>
          </p:nvSpPr>
          <p:spPr>
            <a:xfrm>
              <a:off x="6503192" y="-1515111"/>
              <a:ext cx="27" cy="619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8"/>
            <p:cNvSpPr/>
            <p:nvPr/>
          </p:nvSpPr>
          <p:spPr>
            <a:xfrm>
              <a:off x="6502034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8"/>
            <p:cNvSpPr/>
            <p:nvPr/>
          </p:nvSpPr>
          <p:spPr>
            <a:xfrm>
              <a:off x="6501442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8"/>
            <p:cNvSpPr/>
            <p:nvPr/>
          </p:nvSpPr>
          <p:spPr>
            <a:xfrm>
              <a:off x="6500877" y="-151511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8"/>
            <p:cNvSpPr/>
            <p:nvPr/>
          </p:nvSpPr>
          <p:spPr>
            <a:xfrm>
              <a:off x="6499719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8"/>
            <p:cNvSpPr/>
            <p:nvPr/>
          </p:nvSpPr>
          <p:spPr>
            <a:xfrm>
              <a:off x="6499127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8"/>
            <p:cNvSpPr/>
            <p:nvPr/>
          </p:nvSpPr>
          <p:spPr>
            <a:xfrm>
              <a:off x="6498562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8"/>
            <p:cNvSpPr/>
            <p:nvPr/>
          </p:nvSpPr>
          <p:spPr>
            <a:xfrm>
              <a:off x="6497404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8"/>
            <p:cNvSpPr/>
            <p:nvPr/>
          </p:nvSpPr>
          <p:spPr>
            <a:xfrm>
              <a:off x="6496812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8"/>
            <p:cNvSpPr/>
            <p:nvPr/>
          </p:nvSpPr>
          <p:spPr>
            <a:xfrm>
              <a:off x="6496246" y="-1515677"/>
              <a:ext cx="592" cy="592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8"/>
            <p:cNvSpPr/>
            <p:nvPr/>
          </p:nvSpPr>
          <p:spPr>
            <a:xfrm>
              <a:off x="6495089" y="-1515677"/>
              <a:ext cx="1184" cy="27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8"/>
            <p:cNvSpPr/>
            <p:nvPr/>
          </p:nvSpPr>
          <p:spPr>
            <a:xfrm>
              <a:off x="6506665" y="-1590918"/>
              <a:ext cx="657413" cy="105930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8"/>
            <p:cNvSpPr/>
            <p:nvPr/>
          </p:nvSpPr>
          <p:spPr>
            <a:xfrm>
              <a:off x="5248585" y="-1938132"/>
              <a:ext cx="23178" cy="20271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8"/>
            <p:cNvSpPr/>
            <p:nvPr/>
          </p:nvSpPr>
          <p:spPr>
            <a:xfrm>
              <a:off x="5248585" y="-1938132"/>
              <a:ext cx="23178" cy="20271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8"/>
            <p:cNvSpPr/>
            <p:nvPr/>
          </p:nvSpPr>
          <p:spPr>
            <a:xfrm>
              <a:off x="5404264" y="-1884319"/>
              <a:ext cx="23151" cy="18548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8"/>
            <p:cNvSpPr/>
            <p:nvPr/>
          </p:nvSpPr>
          <p:spPr>
            <a:xfrm>
              <a:off x="5404264" y="-1884319"/>
              <a:ext cx="23151" cy="18548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8"/>
            <p:cNvSpPr/>
            <p:nvPr/>
          </p:nvSpPr>
          <p:spPr>
            <a:xfrm>
              <a:off x="5434925" y="-1873901"/>
              <a:ext cx="23178" cy="20298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8"/>
            <p:cNvSpPr/>
            <p:nvPr/>
          </p:nvSpPr>
          <p:spPr>
            <a:xfrm>
              <a:off x="5434925" y="-1873901"/>
              <a:ext cx="23178" cy="20298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8"/>
            <p:cNvSpPr/>
            <p:nvPr/>
          </p:nvSpPr>
          <p:spPr>
            <a:xfrm>
              <a:off x="5465587" y="-1863483"/>
              <a:ext cx="23178" cy="2145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8"/>
            <p:cNvSpPr/>
            <p:nvPr/>
          </p:nvSpPr>
          <p:spPr>
            <a:xfrm>
              <a:off x="5465587" y="-1863483"/>
              <a:ext cx="23178" cy="2145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8"/>
            <p:cNvSpPr/>
            <p:nvPr/>
          </p:nvSpPr>
          <p:spPr>
            <a:xfrm>
              <a:off x="5496276" y="-1853065"/>
              <a:ext cx="23151" cy="22586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8"/>
            <p:cNvSpPr/>
            <p:nvPr/>
          </p:nvSpPr>
          <p:spPr>
            <a:xfrm>
              <a:off x="5496276" y="-1853065"/>
              <a:ext cx="23151" cy="22586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8"/>
            <p:cNvSpPr/>
            <p:nvPr/>
          </p:nvSpPr>
          <p:spPr>
            <a:xfrm>
              <a:off x="5526346" y="-1842055"/>
              <a:ext cx="24336" cy="23743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8"/>
            <p:cNvSpPr/>
            <p:nvPr/>
          </p:nvSpPr>
          <p:spPr>
            <a:xfrm>
              <a:off x="5526346" y="-1842055"/>
              <a:ext cx="24336" cy="23743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8"/>
            <p:cNvSpPr/>
            <p:nvPr/>
          </p:nvSpPr>
          <p:spPr>
            <a:xfrm>
              <a:off x="5557035" y="-1831637"/>
              <a:ext cx="24336" cy="24901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8"/>
            <p:cNvSpPr/>
            <p:nvPr/>
          </p:nvSpPr>
          <p:spPr>
            <a:xfrm>
              <a:off x="5557035" y="-1831637"/>
              <a:ext cx="24336" cy="24901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8"/>
            <p:cNvSpPr/>
            <p:nvPr/>
          </p:nvSpPr>
          <p:spPr>
            <a:xfrm>
              <a:off x="5587696" y="-1821246"/>
              <a:ext cx="24336" cy="26651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8"/>
            <p:cNvSpPr/>
            <p:nvPr/>
          </p:nvSpPr>
          <p:spPr>
            <a:xfrm>
              <a:off x="5587696" y="-1821246"/>
              <a:ext cx="24336" cy="26651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8"/>
            <p:cNvSpPr/>
            <p:nvPr/>
          </p:nvSpPr>
          <p:spPr>
            <a:xfrm>
              <a:off x="5618358" y="-1810235"/>
              <a:ext cx="24336" cy="27216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8"/>
            <p:cNvSpPr/>
            <p:nvPr/>
          </p:nvSpPr>
          <p:spPr>
            <a:xfrm>
              <a:off x="5618358" y="-1810235"/>
              <a:ext cx="24336" cy="27216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8"/>
            <p:cNvSpPr/>
            <p:nvPr/>
          </p:nvSpPr>
          <p:spPr>
            <a:xfrm>
              <a:off x="5649047" y="-1799252"/>
              <a:ext cx="24336" cy="28401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8"/>
            <p:cNvSpPr/>
            <p:nvPr/>
          </p:nvSpPr>
          <p:spPr>
            <a:xfrm>
              <a:off x="5649047" y="-1799252"/>
              <a:ext cx="24336" cy="28401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8"/>
            <p:cNvSpPr/>
            <p:nvPr/>
          </p:nvSpPr>
          <p:spPr>
            <a:xfrm>
              <a:off x="5679709" y="-178824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8"/>
            <p:cNvSpPr/>
            <p:nvPr/>
          </p:nvSpPr>
          <p:spPr>
            <a:xfrm>
              <a:off x="5679709" y="-178824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8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8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8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8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8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8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8"/>
            <p:cNvSpPr/>
            <p:nvPr/>
          </p:nvSpPr>
          <p:spPr>
            <a:xfrm>
              <a:off x="5348701" y="-1903998"/>
              <a:ext cx="2342" cy="619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8"/>
            <p:cNvSpPr/>
            <p:nvPr/>
          </p:nvSpPr>
          <p:spPr>
            <a:xfrm>
              <a:off x="5348701" y="-1903998"/>
              <a:ext cx="2342" cy="619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8"/>
            <p:cNvSpPr/>
            <p:nvPr/>
          </p:nvSpPr>
          <p:spPr>
            <a:xfrm>
              <a:off x="6201123" y="-1637786"/>
              <a:ext cx="479176" cy="127332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8"/>
            <p:cNvSpPr/>
            <p:nvPr/>
          </p:nvSpPr>
          <p:spPr>
            <a:xfrm>
              <a:off x="6201123" y="-1637786"/>
              <a:ext cx="479176" cy="127332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8"/>
            <p:cNvSpPr/>
            <p:nvPr/>
          </p:nvSpPr>
          <p:spPr>
            <a:xfrm>
              <a:off x="4748600" y="-2040563"/>
              <a:ext cx="792256" cy="877915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8"/>
            <p:cNvSpPr/>
            <p:nvPr/>
          </p:nvSpPr>
          <p:spPr>
            <a:xfrm>
              <a:off x="6585944" y="-1608282"/>
              <a:ext cx="424771" cy="33566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8"/>
            <p:cNvSpPr/>
            <p:nvPr/>
          </p:nvSpPr>
          <p:spPr>
            <a:xfrm>
              <a:off x="4876497" y="-2033618"/>
              <a:ext cx="664359" cy="837966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8"/>
            <p:cNvSpPr/>
            <p:nvPr/>
          </p:nvSpPr>
          <p:spPr>
            <a:xfrm>
              <a:off x="5422758" y="-2454431"/>
              <a:ext cx="1784150" cy="497105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8"/>
            <p:cNvSpPr/>
            <p:nvPr/>
          </p:nvSpPr>
          <p:spPr>
            <a:xfrm>
              <a:off x="6425635" y="-1879097"/>
              <a:ext cx="149325" cy="112283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8"/>
            <p:cNvSpPr/>
            <p:nvPr/>
          </p:nvSpPr>
          <p:spPr>
            <a:xfrm>
              <a:off x="6425635" y="-1879097"/>
              <a:ext cx="149325" cy="112283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8"/>
            <p:cNvSpPr/>
            <p:nvPr/>
          </p:nvSpPr>
          <p:spPr>
            <a:xfrm>
              <a:off x="6440684" y="-1860010"/>
              <a:ext cx="159178" cy="6716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8"/>
            <p:cNvSpPr/>
            <p:nvPr/>
          </p:nvSpPr>
          <p:spPr>
            <a:xfrm>
              <a:off x="6974830" y="-1636063"/>
              <a:ext cx="50933" cy="24336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8"/>
            <p:cNvSpPr/>
            <p:nvPr/>
          </p:nvSpPr>
          <p:spPr>
            <a:xfrm>
              <a:off x="6974830" y="-1636063"/>
              <a:ext cx="50933" cy="24336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8"/>
            <p:cNvSpPr/>
            <p:nvPr/>
          </p:nvSpPr>
          <p:spPr>
            <a:xfrm>
              <a:off x="6779795" y="-1685246"/>
              <a:ext cx="245968" cy="73519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8"/>
            <p:cNvSpPr/>
            <p:nvPr/>
          </p:nvSpPr>
          <p:spPr>
            <a:xfrm>
              <a:off x="6779795" y="-1685246"/>
              <a:ext cx="245968" cy="73519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8"/>
            <p:cNvSpPr/>
            <p:nvPr/>
          </p:nvSpPr>
          <p:spPr>
            <a:xfrm>
              <a:off x="6824347" y="-1698544"/>
              <a:ext cx="150510" cy="68296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8"/>
            <p:cNvSpPr/>
            <p:nvPr/>
          </p:nvSpPr>
          <p:spPr>
            <a:xfrm>
              <a:off x="6533288" y="-1808512"/>
              <a:ext cx="311357" cy="1528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8"/>
            <p:cNvSpPr/>
            <p:nvPr/>
          </p:nvSpPr>
          <p:spPr>
            <a:xfrm>
              <a:off x="6533288" y="-1808512"/>
              <a:ext cx="311357" cy="1528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17" name="Google Shape;35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575" y="-2761925"/>
            <a:ext cx="4296350" cy="2416700"/>
          </a:xfrm>
          <a:prstGeom prst="rect">
            <a:avLst/>
          </a:prstGeom>
          <a:noFill/>
          <a:ln w="1143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518" name="Google Shape;3518;p38"/>
          <p:cNvGrpSpPr/>
          <p:nvPr/>
        </p:nvGrpSpPr>
        <p:grpSpPr>
          <a:xfrm flipH="1">
            <a:off x="6365673" y="3938138"/>
            <a:ext cx="811246" cy="1205364"/>
            <a:chOff x="8044750" y="-1789024"/>
            <a:chExt cx="811246" cy="1205364"/>
          </a:xfrm>
        </p:grpSpPr>
        <p:sp>
          <p:nvSpPr>
            <p:cNvPr id="3519" name="Google Shape;3519;p38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8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8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8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8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8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8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8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8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8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8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8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8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8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8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8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8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8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8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8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24049-8838-2F44-192F-8DC56DAF0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25B9BDBA-3A33-E30C-EBCE-7934997E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79B647ED-B1B2-351E-BDD6-8257CA60D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Workflow</a:t>
            </a: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Taking into consideration the previously mentioned challenges, our workflow looks like this:</a:t>
            </a:r>
          </a:p>
          <a:p>
            <a:pPr lvl="1">
              <a:spcAft>
                <a:spcPts val="600"/>
              </a:spcAft>
            </a:pPr>
            <a:r>
              <a:rPr lang="en-US" u="sng" dirty="0">
                <a:latin typeface="Raleway" pitchFamily="2" charset="0"/>
              </a:rPr>
              <a:t>Data preprocessing</a:t>
            </a:r>
            <a:r>
              <a:rPr lang="en-US" dirty="0">
                <a:latin typeface="Raleway" pitchFamily="2" charset="0"/>
              </a:rPr>
              <a:t>: using </a:t>
            </a:r>
            <a:r>
              <a:rPr lang="en-US" b="1" dirty="0">
                <a:latin typeface="Raleway" pitchFamily="2" charset="0"/>
              </a:rPr>
              <a:t>Pandas</a:t>
            </a:r>
            <a:r>
              <a:rPr lang="en-US" dirty="0">
                <a:latin typeface="Raleway" pitchFamily="2" charset="0"/>
              </a:rPr>
              <a:t> and </a:t>
            </a:r>
            <a:r>
              <a:rPr lang="en-US" b="1" dirty="0" err="1">
                <a:latin typeface="Raleway" pitchFamily="2" charset="0"/>
              </a:rPr>
              <a:t>Dask</a:t>
            </a:r>
            <a:r>
              <a:rPr lang="en-US" b="1" dirty="0">
                <a:latin typeface="Raleway" pitchFamily="2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u="sng" dirty="0">
                <a:latin typeface="Raleway" pitchFamily="2" charset="0"/>
              </a:rPr>
              <a:t>Data loading</a:t>
            </a:r>
            <a:r>
              <a:rPr lang="en-US" dirty="0">
                <a:latin typeface="Raleway" pitchFamily="2" charset="0"/>
              </a:rPr>
              <a:t>: using </a:t>
            </a:r>
            <a:r>
              <a:rPr lang="en-US" b="1" dirty="0">
                <a:latin typeface="Raleway" pitchFamily="2" charset="0"/>
              </a:rPr>
              <a:t>Azure Storage </a:t>
            </a:r>
          </a:p>
          <a:p>
            <a:pPr lvl="1">
              <a:spcAft>
                <a:spcPts val="600"/>
              </a:spcAft>
            </a:pPr>
            <a:r>
              <a:rPr lang="en-US" u="sng" dirty="0">
                <a:latin typeface="Raleway" pitchFamily="2" charset="0"/>
              </a:rPr>
              <a:t>Data processing</a:t>
            </a:r>
            <a:r>
              <a:rPr lang="en-US" dirty="0">
                <a:latin typeface="Raleway" pitchFamily="2" charset="0"/>
              </a:rPr>
              <a:t>: using </a:t>
            </a:r>
            <a:r>
              <a:rPr lang="en-US" b="1" dirty="0">
                <a:latin typeface="Raleway" pitchFamily="2" charset="0"/>
              </a:rPr>
              <a:t>Azure Databricks  </a:t>
            </a:r>
          </a:p>
          <a:p>
            <a:pPr lvl="1"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49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2F4E6-506A-74AA-BA62-F9377137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5F7C5DDE-0F08-3B1A-45D7-F96EDFD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0123A5FB-AA08-7BB3-12BB-72ED0502E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1. Data preprocessing</a:t>
            </a:r>
          </a:p>
          <a:p>
            <a:pPr marL="127000" indent="0">
              <a:spcAft>
                <a:spcPts val="600"/>
              </a:spcAft>
              <a:buNone/>
            </a:pPr>
            <a:r>
              <a:rPr lang="en-US" dirty="0">
                <a:latin typeface="Raleway" pitchFamily="2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This step takes place locally, and consists of: </a:t>
            </a:r>
          </a:p>
          <a:p>
            <a:pPr lvl="1">
              <a:spcAft>
                <a:spcPts val="600"/>
              </a:spcAft>
            </a:pPr>
            <a:r>
              <a:rPr lang="en-US" b="1" u="sng" dirty="0">
                <a:latin typeface="Raleway" pitchFamily="2" charset="0"/>
              </a:rPr>
              <a:t>Data familiarization</a:t>
            </a:r>
            <a:r>
              <a:rPr lang="en-US" dirty="0">
                <a:latin typeface="Raleway" pitchFamily="2" charset="0"/>
              </a:rPr>
              <a:t>: explore the contained columns, as well as the initial data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Raleway" pitchFamily="2" charset="0"/>
            </a:endParaRPr>
          </a:p>
          <a:p>
            <a:pPr lvl="1"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062D1C2D-1438-9023-2604-BE6CFFDB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80" y="2745573"/>
            <a:ext cx="6025740" cy="18537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Cerneală 6">
                <a:extLst>
                  <a:ext uri="{FF2B5EF4-FFF2-40B4-BE49-F238E27FC236}">
                    <a16:creationId xmlns:a16="http://schemas.microsoft.com/office/drawing/2014/main" id="{75F44167-7B09-A6B2-9B91-4E0179CA54CF}"/>
                  </a:ext>
                </a:extLst>
              </p14:cNvPr>
              <p14:cNvContentPartPr/>
              <p14:nvPr/>
            </p14:nvContentPartPr>
            <p14:xfrm>
              <a:off x="2779017" y="3352657"/>
              <a:ext cx="1503000" cy="720"/>
            </p14:xfrm>
          </p:contentPart>
        </mc:Choice>
        <mc:Fallback xmlns="">
          <p:pic>
            <p:nvPicPr>
              <p:cNvPr id="7" name="Cerneală 6">
                <a:extLst>
                  <a:ext uri="{FF2B5EF4-FFF2-40B4-BE49-F238E27FC236}">
                    <a16:creationId xmlns:a16="http://schemas.microsoft.com/office/drawing/2014/main" id="{75F44167-7B09-A6B2-9B91-4E0179CA54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3017" y="3280657"/>
                <a:ext cx="1574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A985877F-72D2-9665-41B9-77FF2FA9C04E}"/>
                  </a:ext>
                </a:extLst>
              </p14:cNvPr>
              <p14:cNvContentPartPr/>
              <p14:nvPr/>
            </p14:nvContentPartPr>
            <p14:xfrm>
              <a:off x="2946057" y="4100017"/>
              <a:ext cx="1444680" cy="720"/>
            </p14:xfrm>
          </p:contentPart>
        </mc:Choice>
        <mc:Fallback xmlns=""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A985877F-72D2-9665-41B9-77FF2FA9C0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0057" y="4028017"/>
                <a:ext cx="151632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86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BCEBE-01B9-080D-AF49-2FA45FF13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6E347B78-D9F2-8A3A-0E15-A88C8C53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C9D919D7-F54B-2A25-C46A-995F2765F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1. Data preprocessing</a:t>
            </a:r>
          </a:p>
          <a:p>
            <a:pPr marL="127000" indent="0">
              <a:spcAft>
                <a:spcPts val="600"/>
              </a:spcAft>
              <a:buNone/>
            </a:pPr>
            <a:r>
              <a:rPr lang="en-US" dirty="0">
                <a:latin typeface="Raleway" pitchFamily="2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This step takes place locally, and consists of: </a:t>
            </a:r>
          </a:p>
          <a:p>
            <a:pPr lvl="1">
              <a:spcAft>
                <a:spcPts val="600"/>
              </a:spcAft>
            </a:pPr>
            <a:r>
              <a:rPr lang="en-US" b="1" u="sng" dirty="0">
                <a:latin typeface="Raleway" pitchFamily="2" charset="0"/>
              </a:rPr>
              <a:t>Data sampling</a:t>
            </a:r>
            <a:r>
              <a:rPr lang="en-US" dirty="0">
                <a:latin typeface="Raleway" pitchFamily="2" charset="0"/>
              </a:rPr>
              <a:t>: test and optimize preprocessing, as well as the processing part with different samples   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Raleway" pitchFamily="2" charset="0"/>
            </a:endParaRPr>
          </a:p>
          <a:p>
            <a:pPr lvl="1"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Cerneală 6">
                <a:extLst>
                  <a:ext uri="{FF2B5EF4-FFF2-40B4-BE49-F238E27FC236}">
                    <a16:creationId xmlns:a16="http://schemas.microsoft.com/office/drawing/2014/main" id="{2BB66593-9098-F288-B356-5E98E5AB86D1}"/>
                  </a:ext>
                </a:extLst>
              </p14:cNvPr>
              <p14:cNvContentPartPr/>
              <p14:nvPr/>
            </p14:nvContentPartPr>
            <p14:xfrm>
              <a:off x="2779017" y="3352657"/>
              <a:ext cx="1503000" cy="720"/>
            </p14:xfrm>
          </p:contentPart>
        </mc:Choice>
        <mc:Fallback xmlns="">
          <p:pic>
            <p:nvPicPr>
              <p:cNvPr id="7" name="Cerneală 6">
                <a:extLst>
                  <a:ext uri="{FF2B5EF4-FFF2-40B4-BE49-F238E27FC236}">
                    <a16:creationId xmlns:a16="http://schemas.microsoft.com/office/drawing/2014/main" id="{2BB66593-9098-F288-B356-5E98E5AB86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3026" y="3280657"/>
                <a:ext cx="1574623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3A8122F1-E71A-86B9-C1E7-A06E63DF8B3D}"/>
                  </a:ext>
                </a:extLst>
              </p14:cNvPr>
              <p14:cNvContentPartPr/>
              <p14:nvPr/>
            </p14:nvContentPartPr>
            <p14:xfrm>
              <a:off x="2946057" y="4100017"/>
              <a:ext cx="1444680" cy="720"/>
            </p14:xfrm>
          </p:contentPart>
        </mc:Choice>
        <mc:Fallback xmlns=""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3A8122F1-E71A-86B9-C1E7-A06E63DF8B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0057" y="4028017"/>
                <a:ext cx="151632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ine 3">
            <a:extLst>
              <a:ext uri="{FF2B5EF4-FFF2-40B4-BE49-F238E27FC236}">
                <a16:creationId xmlns:a16="http://schemas.microsoft.com/office/drawing/2014/main" id="{01BE5D01-61DB-C665-25AA-86CE0F671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752" y="2794407"/>
            <a:ext cx="5942396" cy="1898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8C66E7CD-7AE9-12F3-69CB-EEF3469FF5D5}"/>
                  </a:ext>
                </a:extLst>
              </p14:cNvPr>
              <p14:cNvContentPartPr/>
              <p14:nvPr/>
            </p14:nvContentPartPr>
            <p14:xfrm>
              <a:off x="3250617" y="3439417"/>
              <a:ext cx="2046960" cy="21960"/>
            </p14:xfrm>
          </p:contentPart>
        </mc:Choice>
        <mc:Fallback xmlns=""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8C66E7CD-7AE9-12F3-69CB-EEF3469FF5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4977" y="3403777"/>
                <a:ext cx="211860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667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419FE-E0EC-E209-DA46-90CBD6F6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2FC5CD4E-1B41-0673-31DA-07E6AA358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CBA1FBD0-C334-F49F-7B47-174890E58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1. Data preprocessing</a:t>
            </a:r>
          </a:p>
          <a:p>
            <a:pPr marL="127000" indent="0">
              <a:spcAft>
                <a:spcPts val="600"/>
              </a:spcAft>
              <a:buNone/>
            </a:pPr>
            <a:r>
              <a:rPr lang="en-US" dirty="0">
                <a:latin typeface="Raleway" pitchFamily="2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This step takes place locally, and consists of: </a:t>
            </a:r>
          </a:p>
          <a:p>
            <a:pPr lvl="1">
              <a:spcAft>
                <a:spcPts val="600"/>
              </a:spcAft>
            </a:pPr>
            <a:r>
              <a:rPr lang="en-US" b="1" u="sng" dirty="0">
                <a:latin typeface="Raleway" pitchFamily="2" charset="0"/>
              </a:rPr>
              <a:t>Data sampling</a:t>
            </a:r>
            <a:r>
              <a:rPr lang="en-US" dirty="0">
                <a:latin typeface="Raleway" pitchFamily="2" charset="0"/>
              </a:rPr>
              <a:t>: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for small samples (</a:t>
            </a:r>
            <a:r>
              <a:rPr lang="en-US" b="1" dirty="0">
                <a:latin typeface="Raleway" pitchFamily="2" charset="0"/>
              </a:rPr>
              <a:t>100k</a:t>
            </a:r>
            <a:r>
              <a:rPr lang="en-US" dirty="0">
                <a:latin typeface="Raleway" pitchFamily="2" charset="0"/>
              </a:rPr>
              <a:t> and 10% of the big dataset – </a:t>
            </a:r>
            <a:r>
              <a:rPr lang="en-US" b="1" dirty="0">
                <a:latin typeface="Raleway" pitchFamily="2" charset="0"/>
              </a:rPr>
              <a:t>12M</a:t>
            </a:r>
            <a:r>
              <a:rPr lang="en-US" dirty="0">
                <a:latin typeface="Raleway" pitchFamily="2" charset="0"/>
              </a:rPr>
              <a:t> rows), we use </a:t>
            </a:r>
            <a:r>
              <a:rPr lang="en-US" b="1" dirty="0">
                <a:latin typeface="Raleway" pitchFamily="2" charset="0"/>
              </a:rPr>
              <a:t>Pandas</a:t>
            </a:r>
            <a:r>
              <a:rPr lang="en-US" dirty="0">
                <a:latin typeface="Raleway" pitchFamily="2" charset="0"/>
              </a:rPr>
              <a:t> functions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for samples that exceed 20% of the initial dataset, we run into memory problems</a:t>
            </a:r>
          </a:p>
          <a:p>
            <a:pPr lvl="1">
              <a:spcAft>
                <a:spcPts val="600"/>
              </a:spcAft>
            </a:pPr>
            <a:endParaRPr lang="en-US" dirty="0">
              <a:latin typeface="Raleway" pitchFamily="2" charset="0"/>
            </a:endParaRPr>
          </a:p>
          <a:p>
            <a:pPr lvl="1"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F9BED992-A816-5F2C-D245-C2F4EDE7BC41}"/>
                  </a:ext>
                </a:extLst>
              </p14:cNvPr>
              <p14:cNvContentPartPr/>
              <p14:nvPr/>
            </p14:nvContentPartPr>
            <p14:xfrm>
              <a:off x="2946057" y="4100017"/>
              <a:ext cx="1444680" cy="720"/>
            </p14:xfrm>
          </p:contentPart>
        </mc:Choice>
        <mc:Fallback xmlns=""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F9BED992-A816-5F2C-D245-C2F4EDE7BC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057" y="4028017"/>
                <a:ext cx="151632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ine 2">
            <a:extLst>
              <a:ext uri="{FF2B5EF4-FFF2-40B4-BE49-F238E27FC236}">
                <a16:creationId xmlns:a16="http://schemas.microsoft.com/office/drawing/2014/main" id="{86B3482E-F8DF-654E-6AA5-5AEC140E3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971" y="3601988"/>
            <a:ext cx="6429829" cy="140144"/>
          </a:xfrm>
          <a:prstGeom prst="rect">
            <a:avLst/>
          </a:prstGeom>
        </p:spPr>
      </p:pic>
      <p:pic>
        <p:nvPicPr>
          <p:cNvPr id="10" name="Imagine 9" descr="O imagine care conține Font, Grafică, siglă, text&#10;&#10;Descriere generată automat">
            <a:extLst>
              <a:ext uri="{FF2B5EF4-FFF2-40B4-BE49-F238E27FC236}">
                <a16:creationId xmlns:a16="http://schemas.microsoft.com/office/drawing/2014/main" id="{7C06B2AE-DF83-5AFC-1751-2AB98F30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180" y="1168654"/>
            <a:ext cx="1840820" cy="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4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79FC3-FC1E-BBA9-045E-99BDC1435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02FD9462-8B97-ECB7-B884-664C435A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F5851822-5477-C609-DD4B-7847D8250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1. Data preprocessing</a:t>
            </a:r>
          </a:p>
          <a:p>
            <a:pPr marL="127000" indent="0">
              <a:spcAft>
                <a:spcPts val="600"/>
              </a:spcAft>
              <a:buNone/>
            </a:pPr>
            <a:r>
              <a:rPr lang="en-US" dirty="0">
                <a:latin typeface="Raleway" pitchFamily="2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This step takes place locally, and consists of: </a:t>
            </a:r>
          </a:p>
          <a:p>
            <a:pPr lvl="1">
              <a:spcAft>
                <a:spcPts val="600"/>
              </a:spcAft>
            </a:pPr>
            <a:r>
              <a:rPr lang="en-US" b="1" u="sng" dirty="0">
                <a:latin typeface="Raleway" pitchFamily="2" charset="0"/>
              </a:rPr>
              <a:t>Data sampling</a:t>
            </a:r>
            <a:r>
              <a:rPr lang="en-US" dirty="0">
                <a:latin typeface="Raleway" pitchFamily="2" charset="0"/>
              </a:rPr>
              <a:t>: for bigger samples (30% - </a:t>
            </a:r>
            <a:r>
              <a:rPr lang="en-US" b="1" dirty="0">
                <a:latin typeface="Raleway" pitchFamily="2" charset="0"/>
              </a:rPr>
              <a:t>36M</a:t>
            </a:r>
            <a:r>
              <a:rPr lang="en-US" dirty="0">
                <a:latin typeface="Raleway" pitchFamily="2" charset="0"/>
              </a:rPr>
              <a:t> rows, and </a:t>
            </a:r>
            <a:r>
              <a:rPr lang="en-US" b="1" dirty="0">
                <a:latin typeface="Raleway" pitchFamily="2" charset="0"/>
              </a:rPr>
              <a:t>full</a:t>
            </a:r>
            <a:r>
              <a:rPr lang="en-US" dirty="0">
                <a:latin typeface="Raleway" pitchFamily="2" charset="0"/>
              </a:rPr>
              <a:t> dataset), we use </a:t>
            </a:r>
            <a:r>
              <a:rPr lang="en-US" u="sng" dirty="0" err="1">
                <a:latin typeface="Raleway" pitchFamily="2" charset="0"/>
              </a:rPr>
              <a:t>Dask</a:t>
            </a:r>
            <a:endParaRPr lang="en-US" u="sng" dirty="0">
              <a:latin typeface="Raleway" pitchFamily="2" charset="0"/>
            </a:endParaRPr>
          </a:p>
          <a:p>
            <a:pPr lvl="2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open-source parallel computing library in Python that is designed for </a:t>
            </a:r>
            <a:r>
              <a:rPr lang="en-US" u="sng" dirty="0">
                <a:latin typeface="Raleway" pitchFamily="2" charset="0"/>
              </a:rPr>
              <a:t>Big Data </a:t>
            </a:r>
            <a:r>
              <a:rPr lang="en-US" dirty="0">
                <a:latin typeface="Raleway" pitchFamily="2" charset="0"/>
              </a:rPr>
              <a:t>processing</a:t>
            </a:r>
            <a:endParaRPr lang="en-US" sz="1800" dirty="0">
              <a:latin typeface="Raleway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E67C2AD3-2E14-1123-F8F9-822F0645FD6A}"/>
                  </a:ext>
                </a:extLst>
              </p14:cNvPr>
              <p14:cNvContentPartPr/>
              <p14:nvPr/>
            </p14:nvContentPartPr>
            <p14:xfrm>
              <a:off x="2946057" y="4100017"/>
              <a:ext cx="1444680" cy="720"/>
            </p14:xfrm>
          </p:contentPart>
        </mc:Choice>
        <mc:Fallback xmlns=""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E67C2AD3-2E14-1123-F8F9-822F0645F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057" y="4028017"/>
                <a:ext cx="151632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ine 3">
            <a:extLst>
              <a:ext uri="{FF2B5EF4-FFF2-40B4-BE49-F238E27FC236}">
                <a16:creationId xmlns:a16="http://schemas.microsoft.com/office/drawing/2014/main" id="{6876DD14-718B-EEC8-053B-68D132021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08" y="3348654"/>
            <a:ext cx="7248683" cy="786846"/>
          </a:xfrm>
          <a:prstGeom prst="rect">
            <a:avLst/>
          </a:prstGeom>
        </p:spPr>
      </p:pic>
      <p:pic>
        <p:nvPicPr>
          <p:cNvPr id="8" name="Imagine 7" descr="O imagine care conține Font, Grafică, siglă, simbol&#10;&#10;Descriere generată automat">
            <a:extLst>
              <a:ext uri="{FF2B5EF4-FFF2-40B4-BE49-F238E27FC236}">
                <a16:creationId xmlns:a16="http://schemas.microsoft.com/office/drawing/2014/main" id="{41A81F5A-3925-E9F6-B690-4A181A45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648" y="1234936"/>
            <a:ext cx="1527402" cy="5599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Cerneală 2">
                <a:extLst>
                  <a:ext uri="{FF2B5EF4-FFF2-40B4-BE49-F238E27FC236}">
                    <a16:creationId xmlns:a16="http://schemas.microsoft.com/office/drawing/2014/main" id="{E54CF5D1-EF16-B3B8-C29B-8A8EF3A2DA3F}"/>
                  </a:ext>
                </a:extLst>
              </p14:cNvPr>
              <p14:cNvContentPartPr/>
              <p14:nvPr/>
            </p14:nvContentPartPr>
            <p14:xfrm>
              <a:off x="2263857" y="3802297"/>
              <a:ext cx="2271960" cy="720"/>
            </p14:xfrm>
          </p:contentPart>
        </mc:Choice>
        <mc:Fallback>
          <p:pic>
            <p:nvPicPr>
              <p:cNvPr id="3" name="Cerneală 2">
                <a:extLst>
                  <a:ext uri="{FF2B5EF4-FFF2-40B4-BE49-F238E27FC236}">
                    <a16:creationId xmlns:a16="http://schemas.microsoft.com/office/drawing/2014/main" id="{E54CF5D1-EF16-B3B8-C29B-8A8EF3A2DA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0857" y="3676297"/>
                <a:ext cx="239760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0915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3E6AE-F0F1-C095-2132-3BEB1A667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45132394-E6FD-5F61-8BCA-FB02F17E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56D754AA-6634-1ED1-2EAE-A03A2C9A6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1. Data preprocessing</a:t>
            </a:r>
          </a:p>
          <a:p>
            <a:pPr marL="127000" indent="0">
              <a:spcAft>
                <a:spcPts val="600"/>
              </a:spcAft>
              <a:buNone/>
            </a:pPr>
            <a:r>
              <a:rPr lang="en-US" dirty="0">
                <a:latin typeface="Raleway" pitchFamily="2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This step takes place locally, and consists of: </a:t>
            </a:r>
          </a:p>
          <a:p>
            <a:pPr lvl="1">
              <a:spcAft>
                <a:spcPts val="600"/>
              </a:spcAft>
            </a:pPr>
            <a:r>
              <a:rPr lang="en-US" b="1" u="sng" dirty="0">
                <a:latin typeface="Raleway" pitchFamily="2" charset="0"/>
              </a:rPr>
              <a:t>Data sampling</a:t>
            </a:r>
            <a:r>
              <a:rPr lang="en-US" dirty="0">
                <a:latin typeface="Raleway" pitchFamily="2" charset="0"/>
              </a:rPr>
              <a:t>: for our full dataset setup, we partition the data into multiple files</a:t>
            </a:r>
            <a:endParaRPr lang="en-US" sz="1800" dirty="0">
              <a:latin typeface="Raleway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290F3682-B864-5C03-DDB7-C9B3470FCC70}"/>
                  </a:ext>
                </a:extLst>
              </p14:cNvPr>
              <p14:cNvContentPartPr/>
              <p14:nvPr/>
            </p14:nvContentPartPr>
            <p14:xfrm>
              <a:off x="2946057" y="4100017"/>
              <a:ext cx="1444680" cy="720"/>
            </p14:xfrm>
          </p:contentPart>
        </mc:Choice>
        <mc:Fallback xmlns=""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290F3682-B864-5C03-DDB7-C9B3470FCC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057" y="4028017"/>
                <a:ext cx="151632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ine 2">
            <a:extLst>
              <a:ext uri="{FF2B5EF4-FFF2-40B4-BE49-F238E27FC236}">
                <a16:creationId xmlns:a16="http://schemas.microsoft.com/office/drawing/2014/main" id="{A226D9F5-1448-831F-4B28-B81D11131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39" y="3510266"/>
            <a:ext cx="3910143" cy="182376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B3721842-2303-8585-9036-155B84D0B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788" y="2571750"/>
            <a:ext cx="1180573" cy="208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8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E5EB1-F987-312D-3D89-8E55713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0945C97B-427B-5252-5B14-8984654A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ED440143-164D-7E3E-8B40-F49EF4DEF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1. Data preprocessing</a:t>
            </a:r>
          </a:p>
          <a:p>
            <a:pPr marL="127000" indent="0">
              <a:spcAft>
                <a:spcPts val="600"/>
              </a:spcAft>
              <a:buNone/>
            </a:pPr>
            <a:r>
              <a:rPr lang="en-US" dirty="0">
                <a:latin typeface="Raleway" pitchFamily="2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This step takes place locally, and consists of: </a:t>
            </a:r>
          </a:p>
          <a:p>
            <a:pPr lvl="1">
              <a:spcAft>
                <a:spcPts val="600"/>
              </a:spcAft>
            </a:pPr>
            <a:r>
              <a:rPr lang="en-US" b="1" u="sng" dirty="0">
                <a:latin typeface="Raleway" pitchFamily="2" charset="0"/>
              </a:rPr>
              <a:t>Data sampling</a:t>
            </a:r>
            <a:r>
              <a:rPr lang="en-US" dirty="0">
                <a:latin typeface="Raleway" pitchFamily="2" charset="0"/>
              </a:rPr>
              <a:t>: at the end of every sample creation, we save the generated files in .</a:t>
            </a:r>
            <a:r>
              <a:rPr lang="en-US" u="sng" dirty="0">
                <a:latin typeface="Raleway" pitchFamily="2" charset="0"/>
              </a:rPr>
              <a:t>parquet</a:t>
            </a:r>
            <a:r>
              <a:rPr lang="en-US" dirty="0">
                <a:latin typeface="Raleway" pitchFamily="2" charset="0"/>
              </a:rPr>
              <a:t> format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a columnar data format, designed for efficient storage and processing of large datasets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FE02E370-D06A-9D16-7AE6-BD32B68A86D2}"/>
                  </a:ext>
                </a:extLst>
              </p14:cNvPr>
              <p14:cNvContentPartPr/>
              <p14:nvPr/>
            </p14:nvContentPartPr>
            <p14:xfrm>
              <a:off x="2946057" y="4100017"/>
              <a:ext cx="1444680" cy="720"/>
            </p14:xfrm>
          </p:contentPart>
        </mc:Choice>
        <mc:Fallback xmlns=""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FE02E370-D06A-9D16-7AE6-BD32B68A86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057" y="4028017"/>
                <a:ext cx="151632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ine 3">
            <a:extLst>
              <a:ext uri="{FF2B5EF4-FFF2-40B4-BE49-F238E27FC236}">
                <a16:creationId xmlns:a16="http://schemas.microsoft.com/office/drawing/2014/main" id="{38082F03-0B44-81AE-DE37-656472DE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85" y="3383529"/>
            <a:ext cx="5617029" cy="435850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695703FF-2568-C3A8-BC55-9EBA28668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999" y="4040863"/>
            <a:ext cx="5780000" cy="168476"/>
          </a:xfrm>
          <a:prstGeom prst="rect">
            <a:avLst/>
          </a:prstGeom>
        </p:spPr>
      </p:pic>
      <p:pic>
        <p:nvPicPr>
          <p:cNvPr id="12" name="Imagine 11" descr="O imagine care conține Font, Grafică, siglă, design grafic&#10;&#10;Descriere generată automat">
            <a:extLst>
              <a:ext uri="{FF2B5EF4-FFF2-40B4-BE49-F238E27FC236}">
                <a16:creationId xmlns:a16="http://schemas.microsoft.com/office/drawing/2014/main" id="{87FFD4F4-EBD6-D463-F535-6A71353B1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225" y="1246958"/>
            <a:ext cx="2134775" cy="435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61088F6F-3323-FCDF-11F6-50B5CD008815}"/>
                  </a:ext>
                </a:extLst>
              </p14:cNvPr>
              <p14:cNvContentPartPr/>
              <p14:nvPr/>
            </p14:nvContentPartPr>
            <p14:xfrm>
              <a:off x="3040377" y="3715177"/>
              <a:ext cx="2308320" cy="720"/>
            </p14:xfrm>
          </p:contentPart>
        </mc:Choice>
        <mc:Fallback xmlns=""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61088F6F-3323-FCDF-11F6-50B5CD0088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04377" y="3643177"/>
                <a:ext cx="23799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99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9680-03E3-C305-1777-E1F18C00B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47B59CCF-1658-5E0E-35FD-79EDA507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4D6D9FE6-FB6D-3490-3A61-685D37C9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 lnSpcReduction="10000"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2. Data loading</a:t>
            </a: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ro-RO" sz="1800" dirty="0" err="1">
                <a:latin typeface="Raleway" pitchFamily="2" charset="0"/>
              </a:rPr>
              <a:t>Once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our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samples</a:t>
            </a:r>
            <a:r>
              <a:rPr lang="ro-RO" sz="1800" dirty="0">
                <a:latin typeface="Raleway" pitchFamily="2" charset="0"/>
              </a:rPr>
              <a:t> are </a:t>
            </a:r>
            <a:r>
              <a:rPr lang="ro-RO" sz="1800" dirty="0" err="1">
                <a:latin typeface="Raleway" pitchFamily="2" charset="0"/>
              </a:rPr>
              <a:t>generated</a:t>
            </a:r>
            <a:r>
              <a:rPr lang="ro-RO" sz="1800" dirty="0">
                <a:latin typeface="Raleway" pitchFamily="2" charset="0"/>
              </a:rPr>
              <a:t>, </a:t>
            </a:r>
            <a:r>
              <a:rPr lang="ro-RO" sz="1800" dirty="0" err="1">
                <a:latin typeface="Raleway" pitchFamily="2" charset="0"/>
              </a:rPr>
              <a:t>we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load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them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into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the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Azure</a:t>
            </a:r>
            <a:r>
              <a:rPr lang="ro-RO" sz="1800" dirty="0">
                <a:latin typeface="Raleway" pitchFamily="2" charset="0"/>
              </a:rPr>
              <a:t> service, </a:t>
            </a:r>
            <a:r>
              <a:rPr lang="ro-RO" sz="1800" b="1" u="sng" dirty="0" err="1">
                <a:latin typeface="Raleway" pitchFamily="2" charset="0"/>
              </a:rPr>
              <a:t>Azure</a:t>
            </a:r>
            <a:r>
              <a:rPr lang="ro-RO" sz="1800" b="1" u="sng" dirty="0">
                <a:latin typeface="Raleway" pitchFamily="2" charset="0"/>
              </a:rPr>
              <a:t> </a:t>
            </a:r>
            <a:r>
              <a:rPr lang="ro-RO" sz="1800" b="1" u="sng" dirty="0" err="1">
                <a:latin typeface="Raleway" pitchFamily="2" charset="0"/>
              </a:rPr>
              <a:t>Storage</a:t>
            </a:r>
            <a:r>
              <a:rPr lang="en-US" sz="1800" dirty="0">
                <a:latin typeface="Raleway" pitchFamily="2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ro-RO" u="sng" dirty="0" err="1">
                <a:latin typeface="Raleway" pitchFamily="2" charset="0"/>
              </a:rPr>
              <a:t>What</a:t>
            </a:r>
            <a:r>
              <a:rPr lang="ro-RO" u="sng" dirty="0">
                <a:latin typeface="Raleway" pitchFamily="2" charset="0"/>
              </a:rPr>
              <a:t> </a:t>
            </a:r>
            <a:r>
              <a:rPr lang="ro-RO" u="sng" dirty="0" err="1">
                <a:latin typeface="Raleway" pitchFamily="2" charset="0"/>
              </a:rPr>
              <a:t>is</a:t>
            </a:r>
            <a:r>
              <a:rPr lang="ro-RO" u="sng" dirty="0">
                <a:latin typeface="Raleway" pitchFamily="2" charset="0"/>
              </a:rPr>
              <a:t> </a:t>
            </a:r>
            <a:r>
              <a:rPr lang="ro-RO" u="sng" dirty="0" err="1">
                <a:latin typeface="Raleway" pitchFamily="2" charset="0"/>
              </a:rPr>
              <a:t>Azure</a:t>
            </a:r>
            <a:r>
              <a:rPr lang="ro-RO" u="sng" dirty="0">
                <a:latin typeface="Raleway" pitchFamily="2" charset="0"/>
              </a:rPr>
              <a:t>?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a </a:t>
            </a:r>
            <a:r>
              <a:rPr lang="en-US" b="1" dirty="0">
                <a:latin typeface="Raleway" pitchFamily="2" charset="0"/>
              </a:rPr>
              <a:t>cloud computing platform </a:t>
            </a:r>
            <a:r>
              <a:rPr lang="en-US" dirty="0">
                <a:latin typeface="Raleway" pitchFamily="2" charset="0"/>
              </a:rPr>
              <a:t>and service provided by Microsoft</a:t>
            </a:r>
            <a:r>
              <a:rPr lang="ro-RO" dirty="0">
                <a:latin typeface="Raleway" pitchFamily="2" charset="0"/>
              </a:rPr>
              <a:t>, </a:t>
            </a:r>
            <a:r>
              <a:rPr lang="ro-RO" dirty="0" err="1">
                <a:latin typeface="Raleway" pitchFamily="2" charset="0"/>
              </a:rPr>
              <a:t>which</a:t>
            </a:r>
            <a:r>
              <a:rPr lang="ro-RO" dirty="0">
                <a:latin typeface="Raleway" pitchFamily="2" charset="0"/>
              </a:rPr>
              <a:t> </a:t>
            </a:r>
            <a:r>
              <a:rPr lang="en-US" dirty="0">
                <a:latin typeface="Raleway" pitchFamily="2" charset="0"/>
              </a:rPr>
              <a:t>offers a wide range of tools and services</a:t>
            </a:r>
            <a:endParaRPr lang="en-US" b="1" dirty="0">
              <a:latin typeface="Raleway" pitchFamily="2" charset="0"/>
            </a:endParaRPr>
          </a:p>
          <a:p>
            <a:pPr lvl="1">
              <a:spcAft>
                <a:spcPts val="600"/>
              </a:spcAft>
            </a:pPr>
            <a:r>
              <a:rPr lang="ro-RO" u="sng" dirty="0" err="1">
                <a:latin typeface="Raleway" pitchFamily="2" charset="0"/>
              </a:rPr>
              <a:t>Motivation</a:t>
            </a:r>
            <a:r>
              <a:rPr lang="en-US" u="sng" dirty="0">
                <a:latin typeface="Raleway" pitchFamily="2" charset="0"/>
              </a:rPr>
              <a:t>:</a:t>
            </a:r>
            <a:r>
              <a:rPr lang="en-US" dirty="0">
                <a:latin typeface="Raleway" pitchFamily="2" charset="0"/>
              </a:rPr>
              <a:t> </a:t>
            </a:r>
            <a:endParaRPr lang="ro-RO" dirty="0">
              <a:latin typeface="Raleway" pitchFamily="2" charset="0"/>
            </a:endParaRPr>
          </a:p>
          <a:p>
            <a:pPr lvl="2">
              <a:spcAft>
                <a:spcPts val="600"/>
              </a:spcAft>
            </a:pPr>
            <a:r>
              <a:rPr lang="ro-RO" dirty="0" err="1">
                <a:latin typeface="Raleway" pitchFamily="2" charset="0"/>
              </a:rPr>
              <a:t>Previous</a:t>
            </a:r>
            <a:r>
              <a:rPr lang="ro-RO" dirty="0">
                <a:latin typeface="Raleway" pitchFamily="2" charset="0"/>
              </a:rPr>
              <a:t> </a:t>
            </a:r>
            <a:r>
              <a:rPr lang="ro-RO" dirty="0" err="1">
                <a:latin typeface="Raleway" pitchFamily="2" charset="0"/>
              </a:rPr>
              <a:t>experience</a:t>
            </a:r>
            <a:r>
              <a:rPr lang="ro-RO" dirty="0">
                <a:latin typeface="Raleway" pitchFamily="2" charset="0"/>
              </a:rPr>
              <a:t>: </a:t>
            </a:r>
            <a:r>
              <a:rPr lang="ro-RO" dirty="0" err="1">
                <a:latin typeface="Raleway" pitchFamily="2" charset="0"/>
              </a:rPr>
              <a:t>Databases</a:t>
            </a:r>
            <a:r>
              <a:rPr lang="ro-RO" dirty="0">
                <a:latin typeface="Raleway" pitchFamily="2" charset="0"/>
              </a:rPr>
              <a:t> </a:t>
            </a:r>
            <a:r>
              <a:rPr lang="ro-RO" dirty="0" err="1">
                <a:latin typeface="Raleway" pitchFamily="2" charset="0"/>
              </a:rPr>
              <a:t>project</a:t>
            </a:r>
            <a:endParaRPr lang="ro-RO" dirty="0">
              <a:latin typeface="Raleway" pitchFamily="2" charset="0"/>
            </a:endParaRPr>
          </a:p>
          <a:p>
            <a:pPr lvl="2">
              <a:spcAft>
                <a:spcPts val="600"/>
              </a:spcAft>
            </a:pPr>
            <a:r>
              <a:rPr lang="ro-RO" dirty="0" err="1">
                <a:latin typeface="Raleway" pitchFamily="2" charset="0"/>
              </a:rPr>
              <a:t>Variety</a:t>
            </a:r>
            <a:r>
              <a:rPr lang="ro-RO" dirty="0">
                <a:latin typeface="Raleway" pitchFamily="2" charset="0"/>
              </a:rPr>
              <a:t> of </a:t>
            </a:r>
            <a:r>
              <a:rPr lang="ro-RO" dirty="0" err="1">
                <a:latin typeface="Raleway" pitchFamily="2" charset="0"/>
              </a:rPr>
              <a:t>tools</a:t>
            </a:r>
            <a:r>
              <a:rPr lang="ro-RO" dirty="0">
                <a:latin typeface="Raleway" pitchFamily="2" charset="0"/>
              </a:rPr>
              <a:t>, </a:t>
            </a:r>
            <a:r>
              <a:rPr lang="ro-RO" dirty="0" err="1">
                <a:latin typeface="Raleway" pitchFamily="2" charset="0"/>
              </a:rPr>
              <a:t>including</a:t>
            </a:r>
            <a:r>
              <a:rPr lang="ro-RO" dirty="0">
                <a:latin typeface="Raleway" pitchFamily="2" charset="0"/>
              </a:rPr>
              <a:t> </a:t>
            </a:r>
            <a:r>
              <a:rPr lang="ro-RO" dirty="0" err="1">
                <a:latin typeface="Raleway" pitchFamily="2" charset="0"/>
              </a:rPr>
              <a:t>tools</a:t>
            </a:r>
            <a:r>
              <a:rPr lang="ro-RO" dirty="0">
                <a:latin typeface="Raleway" pitchFamily="2" charset="0"/>
              </a:rPr>
              <a:t> for Big Data</a:t>
            </a:r>
          </a:p>
          <a:p>
            <a:pPr lvl="2">
              <a:spcAft>
                <a:spcPts val="600"/>
              </a:spcAft>
            </a:pPr>
            <a:r>
              <a:rPr lang="ro-RO" dirty="0">
                <a:latin typeface="Raleway" pitchFamily="2" charset="0"/>
              </a:rPr>
              <a:t>Student </a:t>
            </a:r>
            <a:r>
              <a:rPr lang="ro-RO" dirty="0" err="1">
                <a:latin typeface="Raleway" pitchFamily="2" charset="0"/>
              </a:rPr>
              <a:t>subscription</a:t>
            </a:r>
            <a:r>
              <a:rPr lang="ro-RO" dirty="0">
                <a:latin typeface="Raleway" pitchFamily="2" charset="0"/>
              </a:rPr>
              <a:t>: </a:t>
            </a:r>
            <a:r>
              <a:rPr lang="ro-RO" dirty="0" err="1">
                <a:latin typeface="Raleway" pitchFamily="2" charset="0"/>
              </a:rPr>
              <a:t>granted</a:t>
            </a:r>
            <a:r>
              <a:rPr lang="ro-RO" dirty="0">
                <a:latin typeface="Raleway" pitchFamily="2" charset="0"/>
              </a:rPr>
              <a:t> </a:t>
            </a:r>
            <a:r>
              <a:rPr lang="ro-RO" dirty="0" err="1">
                <a:latin typeface="Raleway" pitchFamily="2" charset="0"/>
              </a:rPr>
              <a:t>access</a:t>
            </a:r>
            <a:r>
              <a:rPr lang="ro-RO" dirty="0">
                <a:latin typeface="Raleway" pitchFamily="2" charset="0"/>
              </a:rPr>
              <a:t> </a:t>
            </a:r>
            <a:r>
              <a:rPr lang="ro-RO" dirty="0" err="1">
                <a:latin typeface="Raleway" pitchFamily="2" charset="0"/>
              </a:rPr>
              <a:t>to</a:t>
            </a:r>
            <a:r>
              <a:rPr lang="ro-RO" dirty="0">
                <a:latin typeface="Raleway" pitchFamily="2" charset="0"/>
              </a:rPr>
              <a:t> </a:t>
            </a:r>
            <a:r>
              <a:rPr lang="ro-RO" dirty="0" err="1">
                <a:latin typeface="Raleway" pitchFamily="2" charset="0"/>
              </a:rPr>
              <a:t>Azure</a:t>
            </a:r>
            <a:r>
              <a:rPr lang="ro-RO" dirty="0">
                <a:latin typeface="Raleway" pitchFamily="2" charset="0"/>
              </a:rPr>
              <a:t> (100$ </a:t>
            </a:r>
            <a:r>
              <a:rPr lang="ro-RO" dirty="0" err="1">
                <a:latin typeface="Raleway" pitchFamily="2" charset="0"/>
              </a:rPr>
              <a:t>subscription</a:t>
            </a:r>
            <a:r>
              <a:rPr lang="ro-RO" dirty="0">
                <a:latin typeface="Raleway" pitchFamily="2" charset="0"/>
              </a:rPr>
              <a:t>)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3" name="Imagine 2" descr="O imagine care conține Font, Grafică, siglă, proiectare&#10;&#10;Descriere generată automat">
            <a:extLst>
              <a:ext uri="{FF2B5EF4-FFF2-40B4-BE49-F238E27FC236}">
                <a16:creationId xmlns:a16="http://schemas.microsoft.com/office/drawing/2014/main" id="{E9946162-74D6-2C90-D40B-CD1F10BF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421" y="914460"/>
            <a:ext cx="1508579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3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591EA-B318-3380-EAFB-67AAC3C10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C132ACA1-69DB-3461-E938-8512AE9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A1848B91-5C55-32B1-D6C9-3436A5935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2. Data loading</a:t>
            </a: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ro-RO" sz="1800" dirty="0" err="1">
                <a:latin typeface="Raleway" pitchFamily="2" charset="0"/>
              </a:rPr>
              <a:t>Our</a:t>
            </a:r>
            <a:r>
              <a:rPr lang="ro-RO" sz="1800" dirty="0">
                <a:latin typeface="Raleway" pitchFamily="2" charset="0"/>
              </a:rPr>
              <a:t> data container </a:t>
            </a:r>
            <a:r>
              <a:rPr lang="ro-RO" sz="1800" dirty="0" err="1">
                <a:latin typeface="Raleway" pitchFamily="2" charset="0"/>
              </a:rPr>
              <a:t>inside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Azure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looks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like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this</a:t>
            </a:r>
            <a:r>
              <a:rPr lang="ro-RO" sz="1800" dirty="0">
                <a:latin typeface="Raleway" pitchFamily="2" charset="0"/>
              </a:rPr>
              <a:t>: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3" name="Imagine 2" descr="O imagine care conține text, captură de ecran, linie, chitanță&#10;&#10;Descriere generată automat">
            <a:extLst>
              <a:ext uri="{FF2B5EF4-FFF2-40B4-BE49-F238E27FC236}">
                <a16:creationId xmlns:a16="http://schemas.microsoft.com/office/drawing/2014/main" id="{FCB2643E-880F-2B5C-651A-E7C919D1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99" y="2202972"/>
            <a:ext cx="6962989" cy="2396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Cerneală 3">
                <a:extLst>
                  <a:ext uri="{FF2B5EF4-FFF2-40B4-BE49-F238E27FC236}">
                    <a16:creationId xmlns:a16="http://schemas.microsoft.com/office/drawing/2014/main" id="{B012D6A5-AD02-CF3A-EF2A-C9F3C2505C02}"/>
                  </a:ext>
                </a:extLst>
              </p14:cNvPr>
              <p14:cNvContentPartPr/>
              <p14:nvPr/>
            </p14:nvContentPartPr>
            <p14:xfrm>
              <a:off x="2285817" y="2233417"/>
              <a:ext cx="505800" cy="60480"/>
            </p14:xfrm>
          </p:contentPart>
        </mc:Choice>
        <mc:Fallback xmlns="">
          <p:pic>
            <p:nvPicPr>
              <p:cNvPr id="4" name="Cerneală 3">
                <a:extLst>
                  <a:ext uri="{FF2B5EF4-FFF2-40B4-BE49-F238E27FC236}">
                    <a16:creationId xmlns:a16="http://schemas.microsoft.com/office/drawing/2014/main" id="{B012D6A5-AD02-CF3A-EF2A-C9F3C2505C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9817" y="2197417"/>
                <a:ext cx="5774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40504AED-A8C5-E5BC-B0A5-189C3CCD9FF9}"/>
                  </a:ext>
                </a:extLst>
              </p14:cNvPr>
              <p14:cNvContentPartPr/>
              <p14:nvPr/>
            </p14:nvContentPartPr>
            <p14:xfrm>
              <a:off x="3221817" y="2257537"/>
              <a:ext cx="270000" cy="32400"/>
            </p14:xfrm>
          </p:contentPart>
        </mc:Choice>
        <mc:Fallback xmlns=""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40504AED-A8C5-E5BC-B0A5-189C3CCD9F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5817" y="2221537"/>
                <a:ext cx="341640" cy="1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267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BC12-DE6B-E52C-FB14-78DC97B04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CDC13952-654A-2B27-303A-B63307EC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D231F532-1390-02F2-1664-AA4755A7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3. Data processing</a:t>
            </a: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ro-RO" sz="1800" dirty="0">
                <a:latin typeface="Raleway" pitchFamily="2" charset="0"/>
              </a:rPr>
              <a:t>For </a:t>
            </a:r>
            <a:r>
              <a:rPr lang="ro-RO" sz="1800" dirty="0" err="1">
                <a:latin typeface="Raleway" pitchFamily="2" charset="0"/>
              </a:rPr>
              <a:t>our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processing</a:t>
            </a:r>
            <a:r>
              <a:rPr lang="ro-RO" sz="1800" dirty="0">
                <a:latin typeface="Raleway" pitchFamily="2" charset="0"/>
              </a:rPr>
              <a:t> part of </a:t>
            </a:r>
            <a:r>
              <a:rPr lang="ro-RO" sz="1800" dirty="0" err="1">
                <a:latin typeface="Raleway" pitchFamily="2" charset="0"/>
              </a:rPr>
              <a:t>the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workflow</a:t>
            </a:r>
            <a:r>
              <a:rPr lang="ro-RO" sz="1800" dirty="0">
                <a:latin typeface="Raleway" pitchFamily="2" charset="0"/>
              </a:rPr>
              <a:t>, </a:t>
            </a:r>
            <a:r>
              <a:rPr lang="ro-RO" sz="1800" dirty="0" err="1">
                <a:latin typeface="Raleway" pitchFamily="2" charset="0"/>
              </a:rPr>
              <a:t>we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used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b="1" dirty="0" err="1">
                <a:latin typeface="Raleway" pitchFamily="2" charset="0"/>
              </a:rPr>
              <a:t>Azure</a:t>
            </a:r>
            <a:r>
              <a:rPr lang="ro-RO" sz="1800" b="1" dirty="0">
                <a:latin typeface="Raleway" pitchFamily="2" charset="0"/>
              </a:rPr>
              <a:t> </a:t>
            </a:r>
            <a:r>
              <a:rPr lang="ro-RO" sz="1800" b="1" dirty="0" err="1">
                <a:latin typeface="Raleway" pitchFamily="2" charset="0"/>
              </a:rPr>
              <a:t>Databricks</a:t>
            </a:r>
            <a:endParaRPr lang="ro-RO" sz="1800" b="1" dirty="0">
              <a:latin typeface="Raleway" pitchFamily="2" charset="0"/>
            </a:endParaRPr>
          </a:p>
          <a:p>
            <a:pPr lvl="1">
              <a:spcAft>
                <a:spcPts val="600"/>
              </a:spcAft>
            </a:pPr>
            <a:r>
              <a:rPr lang="ro-RO" u="sng" dirty="0" err="1">
                <a:latin typeface="Raleway" pitchFamily="2" charset="0"/>
              </a:rPr>
              <a:t>What</a:t>
            </a:r>
            <a:r>
              <a:rPr lang="ro-RO" u="sng" dirty="0">
                <a:latin typeface="Raleway" pitchFamily="2" charset="0"/>
              </a:rPr>
              <a:t> </a:t>
            </a:r>
            <a:r>
              <a:rPr lang="ro-RO" u="sng" dirty="0" err="1">
                <a:latin typeface="Raleway" pitchFamily="2" charset="0"/>
              </a:rPr>
              <a:t>is</a:t>
            </a:r>
            <a:r>
              <a:rPr lang="ro-RO" u="sng" dirty="0">
                <a:latin typeface="Raleway" pitchFamily="2" charset="0"/>
              </a:rPr>
              <a:t> </a:t>
            </a:r>
            <a:r>
              <a:rPr lang="ro-RO" u="sng" dirty="0" err="1">
                <a:latin typeface="Raleway" pitchFamily="2" charset="0"/>
              </a:rPr>
              <a:t>Azure</a:t>
            </a:r>
            <a:r>
              <a:rPr lang="ro-RO" u="sng" dirty="0">
                <a:latin typeface="Raleway" pitchFamily="2" charset="0"/>
              </a:rPr>
              <a:t> </a:t>
            </a:r>
            <a:r>
              <a:rPr lang="ro-RO" u="sng" dirty="0" err="1">
                <a:latin typeface="Raleway" pitchFamily="2" charset="0"/>
              </a:rPr>
              <a:t>Databricks</a:t>
            </a:r>
            <a:r>
              <a:rPr lang="ro-RO" dirty="0">
                <a:latin typeface="Raleway" pitchFamily="2" charset="0"/>
              </a:rPr>
              <a:t>?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a </a:t>
            </a:r>
            <a:r>
              <a:rPr lang="en-US" b="1" dirty="0">
                <a:latin typeface="Raleway" pitchFamily="2" charset="0"/>
              </a:rPr>
              <a:t>Big Data analytics and machine learning </a:t>
            </a:r>
            <a:r>
              <a:rPr lang="en-US" dirty="0">
                <a:latin typeface="Raleway" pitchFamily="2" charset="0"/>
              </a:rPr>
              <a:t>platform, built on </a:t>
            </a:r>
            <a:r>
              <a:rPr lang="en-US" b="1" dirty="0">
                <a:latin typeface="Raleway" pitchFamily="2" charset="0"/>
              </a:rPr>
              <a:t>Apache Spark</a:t>
            </a:r>
            <a:r>
              <a:rPr lang="en-US" dirty="0">
                <a:latin typeface="Raleway" pitchFamily="2" charset="0"/>
              </a:rPr>
              <a:t>, and seamlessly integrated with Microsoft Azure</a:t>
            </a:r>
            <a:endParaRPr lang="ro-RO" dirty="0">
              <a:latin typeface="Raleway" pitchFamily="2" charset="0"/>
            </a:endParaRPr>
          </a:p>
          <a:p>
            <a:pPr lvl="1">
              <a:spcAft>
                <a:spcPts val="600"/>
              </a:spcAft>
            </a:pPr>
            <a:r>
              <a:rPr lang="ro-RO" u="sng" dirty="0" err="1">
                <a:latin typeface="Raleway" pitchFamily="2" charset="0"/>
              </a:rPr>
              <a:t>Motivation</a:t>
            </a:r>
            <a:endParaRPr lang="ro-RO" u="sng" dirty="0">
              <a:latin typeface="Raleway" pitchFamily="2" charset="0"/>
            </a:endParaRPr>
          </a:p>
          <a:p>
            <a:pPr lvl="2">
              <a:spcAft>
                <a:spcPts val="600"/>
              </a:spcAft>
            </a:pPr>
            <a:r>
              <a:rPr lang="ro-RO" dirty="0" err="1">
                <a:latin typeface="Raleway" pitchFamily="2" charset="0"/>
              </a:rPr>
              <a:t>efficient</a:t>
            </a:r>
            <a:r>
              <a:rPr lang="ro-RO" dirty="0">
                <a:latin typeface="Raleway" pitchFamily="2" charset="0"/>
              </a:rPr>
              <a:t> Big Data </a:t>
            </a:r>
            <a:r>
              <a:rPr lang="ro-RO" dirty="0" err="1">
                <a:latin typeface="Raleway" pitchFamily="2" charset="0"/>
              </a:rPr>
              <a:t>processing</a:t>
            </a:r>
            <a:r>
              <a:rPr lang="ro-RO" dirty="0">
                <a:latin typeface="Raleway" pitchFamily="2" charset="0"/>
              </a:rPr>
              <a:t>, </a:t>
            </a:r>
            <a:r>
              <a:rPr lang="ro-RO" dirty="0" err="1">
                <a:latin typeface="Raleway" pitchFamily="2" charset="0"/>
              </a:rPr>
              <a:t>with</a:t>
            </a:r>
            <a:r>
              <a:rPr lang="ro-RO" dirty="0">
                <a:latin typeface="Raleway" pitchFamily="2" charset="0"/>
              </a:rPr>
              <a:t> </a:t>
            </a:r>
            <a:r>
              <a:rPr lang="ro-RO" dirty="0" err="1">
                <a:latin typeface="Raleway" pitchFamily="2" charset="0"/>
              </a:rPr>
              <a:t>seamless</a:t>
            </a:r>
            <a:r>
              <a:rPr lang="ro-RO" dirty="0">
                <a:latin typeface="Raleway" pitchFamily="2" charset="0"/>
              </a:rPr>
              <a:t> </a:t>
            </a:r>
            <a:r>
              <a:rPr lang="ro-RO" dirty="0" err="1">
                <a:latin typeface="Raleway" pitchFamily="2" charset="0"/>
              </a:rPr>
              <a:t>Azure</a:t>
            </a:r>
            <a:r>
              <a:rPr lang="ro-RO" dirty="0">
                <a:latin typeface="Raleway" pitchFamily="2" charset="0"/>
              </a:rPr>
              <a:t> </a:t>
            </a:r>
            <a:r>
              <a:rPr lang="ro-RO" dirty="0" err="1">
                <a:latin typeface="Raleway" pitchFamily="2" charset="0"/>
              </a:rPr>
              <a:t>integration</a:t>
            </a:r>
            <a:endParaRPr lang="ro-RO" dirty="0">
              <a:latin typeface="Raleway" pitchFamily="2" charset="0"/>
            </a:endParaRPr>
          </a:p>
          <a:p>
            <a:pPr lvl="2">
              <a:spcAft>
                <a:spcPts val="600"/>
              </a:spcAft>
            </a:pPr>
            <a:r>
              <a:rPr lang="ro-RO" dirty="0" err="1">
                <a:latin typeface="Raleway" pitchFamily="2" charset="0"/>
              </a:rPr>
              <a:t>pride</a:t>
            </a:r>
            <a:r>
              <a:rPr lang="ro-RO" dirty="0">
                <a:latin typeface="Raleway" pitchFamily="2" charset="0"/>
              </a:rPr>
              <a:t>: Ion Stoica, Matei Zaharia – </a:t>
            </a:r>
            <a:r>
              <a:rPr lang="ro-RO" dirty="0" err="1">
                <a:latin typeface="Raleway" pitchFamily="2" charset="0"/>
              </a:rPr>
              <a:t>romanian</a:t>
            </a:r>
            <a:r>
              <a:rPr lang="ro-RO" dirty="0">
                <a:latin typeface="Raleway" pitchFamily="2" charset="0"/>
              </a:rPr>
              <a:t> </a:t>
            </a:r>
            <a:r>
              <a:rPr lang="ro-RO" dirty="0" err="1">
                <a:latin typeface="Raleway" pitchFamily="2" charset="0"/>
              </a:rPr>
              <a:t>founders</a:t>
            </a:r>
            <a:endParaRPr lang="en-US" dirty="0">
              <a:latin typeface="Raleway" pitchFamily="2" charset="0"/>
            </a:endParaRPr>
          </a:p>
          <a:p>
            <a:pPr lvl="1"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78DC5519-9012-5FA3-41F3-C2F0D21ED6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69" t="25176" r="564" b="31792"/>
          <a:stretch/>
        </p:blipFill>
        <p:spPr>
          <a:xfrm>
            <a:off x="6364514" y="1008000"/>
            <a:ext cx="2296163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91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4">
          <a:extLst>
            <a:ext uri="{FF2B5EF4-FFF2-40B4-BE49-F238E27FC236}">
              <a16:creationId xmlns:a16="http://schemas.microsoft.com/office/drawing/2014/main" id="{A518E718-91AA-DCFE-C45F-8BC45F8D4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Google Shape;3785;p40">
            <a:extLst>
              <a:ext uri="{FF2B5EF4-FFF2-40B4-BE49-F238E27FC236}">
                <a16:creationId xmlns:a16="http://schemas.microsoft.com/office/drawing/2014/main" id="{D8095053-798C-C236-5C43-C9C3B744F59F}"/>
              </a:ext>
            </a:extLst>
          </p:cNvPr>
          <p:cNvSpPr/>
          <p:nvPr/>
        </p:nvSpPr>
        <p:spPr>
          <a:xfrm>
            <a:off x="4727369" y="2895287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40">
            <a:extLst>
              <a:ext uri="{FF2B5EF4-FFF2-40B4-BE49-F238E27FC236}">
                <a16:creationId xmlns:a16="http://schemas.microsoft.com/office/drawing/2014/main" id="{01691FC8-17F1-DB8B-594B-EE766DC03D43}"/>
              </a:ext>
            </a:extLst>
          </p:cNvPr>
          <p:cNvSpPr/>
          <p:nvPr/>
        </p:nvSpPr>
        <p:spPr>
          <a:xfrm>
            <a:off x="4727669" y="158686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40">
            <a:extLst>
              <a:ext uri="{FF2B5EF4-FFF2-40B4-BE49-F238E27FC236}">
                <a16:creationId xmlns:a16="http://schemas.microsoft.com/office/drawing/2014/main" id="{516E4551-B991-1E95-D34C-16135A4462AC}"/>
              </a:ext>
            </a:extLst>
          </p:cNvPr>
          <p:cNvSpPr/>
          <p:nvPr/>
        </p:nvSpPr>
        <p:spPr>
          <a:xfrm>
            <a:off x="1157205" y="2895287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40">
            <a:extLst>
              <a:ext uri="{FF2B5EF4-FFF2-40B4-BE49-F238E27FC236}">
                <a16:creationId xmlns:a16="http://schemas.microsoft.com/office/drawing/2014/main" id="{C31F9F2B-C49C-D4F2-8CE4-D791CCB64CCD}"/>
              </a:ext>
            </a:extLst>
          </p:cNvPr>
          <p:cNvSpPr/>
          <p:nvPr/>
        </p:nvSpPr>
        <p:spPr>
          <a:xfrm>
            <a:off x="1157505" y="158686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40">
            <a:extLst>
              <a:ext uri="{FF2B5EF4-FFF2-40B4-BE49-F238E27FC236}">
                <a16:creationId xmlns:a16="http://schemas.microsoft.com/office/drawing/2014/main" id="{636B6A5A-4634-4D60-FD8F-778622A92AF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169664" y="17483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790" name="Google Shape;3790;p40">
            <a:extLst>
              <a:ext uri="{FF2B5EF4-FFF2-40B4-BE49-F238E27FC236}">
                <a16:creationId xmlns:a16="http://schemas.microsoft.com/office/drawing/2014/main" id="{BA213013-B9C6-2BB7-5181-BEFECE59F30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i="1"/>
          </a:p>
        </p:txBody>
      </p:sp>
      <p:sp>
        <p:nvSpPr>
          <p:cNvPr id="3792" name="Google Shape;3792;p40">
            <a:extLst>
              <a:ext uri="{FF2B5EF4-FFF2-40B4-BE49-F238E27FC236}">
                <a16:creationId xmlns:a16="http://schemas.microsoft.com/office/drawing/2014/main" id="{FF3AA485-BE2F-2A10-8CD5-B58980322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1389" y="1837366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3794" name="Google Shape;3794;p40">
            <a:extLst>
              <a:ext uri="{FF2B5EF4-FFF2-40B4-BE49-F238E27FC236}">
                <a16:creationId xmlns:a16="http://schemas.microsoft.com/office/drawing/2014/main" id="{335E969D-90E7-E296-062C-6A526B5CC1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5645595" y="1844063"/>
            <a:ext cx="2652238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challenges</a:t>
            </a:r>
            <a:endParaRPr dirty="0"/>
          </a:p>
        </p:txBody>
      </p:sp>
      <p:sp>
        <p:nvSpPr>
          <p:cNvPr id="3795" name="Google Shape;3795;p40">
            <a:extLst>
              <a:ext uri="{FF2B5EF4-FFF2-40B4-BE49-F238E27FC236}">
                <a16:creationId xmlns:a16="http://schemas.microsoft.com/office/drawing/2014/main" id="{3AF50C97-96C1-6EF6-F493-CBC71F6B7A6A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2054932" y="3241771"/>
            <a:ext cx="234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&amp; implementation</a:t>
            </a:r>
            <a:endParaRPr dirty="0"/>
          </a:p>
        </p:txBody>
      </p:sp>
      <p:sp>
        <p:nvSpPr>
          <p:cNvPr id="3797" name="Google Shape;3797;p40">
            <a:extLst>
              <a:ext uri="{FF2B5EF4-FFF2-40B4-BE49-F238E27FC236}">
                <a16:creationId xmlns:a16="http://schemas.microsoft.com/office/drawing/2014/main" id="{F10B0C20-15F8-39CC-D2C5-401D75E98D31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 flipH="1">
            <a:off x="5710609" y="3116587"/>
            <a:ext cx="234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3799" name="Google Shape;3799;p40">
            <a:extLst>
              <a:ext uri="{FF2B5EF4-FFF2-40B4-BE49-F238E27FC236}">
                <a16:creationId xmlns:a16="http://schemas.microsoft.com/office/drawing/2014/main" id="{3E8E9DF7-FE43-3F00-E024-5018788F4E04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1169364" y="3025087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800" name="Google Shape;3800;p40">
            <a:extLst>
              <a:ext uri="{FF2B5EF4-FFF2-40B4-BE49-F238E27FC236}">
                <a16:creationId xmlns:a16="http://schemas.microsoft.com/office/drawing/2014/main" id="{C4C3CD48-E454-9B1C-0127-864D54C68749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 flipH="1">
            <a:off x="4739839" y="174831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801" name="Google Shape;3801;p40">
            <a:extLst>
              <a:ext uri="{FF2B5EF4-FFF2-40B4-BE49-F238E27FC236}">
                <a16:creationId xmlns:a16="http://schemas.microsoft.com/office/drawing/2014/main" id="{21C96584-8719-FF64-AE45-450CCC4FCD0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 flipH="1">
            <a:off x="4739539" y="3025087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3802" name="Google Shape;3802;p40">
            <a:extLst>
              <a:ext uri="{FF2B5EF4-FFF2-40B4-BE49-F238E27FC236}">
                <a16:creationId xmlns:a16="http://schemas.microsoft.com/office/drawing/2014/main" id="{C4B69E6F-734D-35CA-1EB0-1E2FAA8DD8B0}"/>
              </a:ext>
            </a:extLst>
          </p:cNvPr>
          <p:cNvGrpSpPr/>
          <p:nvPr/>
        </p:nvGrpSpPr>
        <p:grpSpPr>
          <a:xfrm>
            <a:off x="7659094" y="1136566"/>
            <a:ext cx="1143167" cy="451268"/>
            <a:chOff x="5454775" y="-1447800"/>
            <a:chExt cx="3232025" cy="1275850"/>
          </a:xfrm>
        </p:grpSpPr>
        <p:sp>
          <p:nvSpPr>
            <p:cNvPr id="3803" name="Google Shape;3803;p40">
              <a:extLst>
                <a:ext uri="{FF2B5EF4-FFF2-40B4-BE49-F238E27FC236}">
                  <a16:creationId xmlns:a16="http://schemas.microsoft.com/office/drawing/2014/main" id="{21A73BDF-8243-F829-AB9F-E2E61C8E1D5E}"/>
                </a:ext>
              </a:extLst>
            </p:cNvPr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0">
              <a:extLst>
                <a:ext uri="{FF2B5EF4-FFF2-40B4-BE49-F238E27FC236}">
                  <a16:creationId xmlns:a16="http://schemas.microsoft.com/office/drawing/2014/main" id="{1D56285D-DB1A-3CFA-E689-506E54ED1D6A}"/>
                </a:ext>
              </a:extLst>
            </p:cNvPr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0">
              <a:extLst>
                <a:ext uri="{FF2B5EF4-FFF2-40B4-BE49-F238E27FC236}">
                  <a16:creationId xmlns:a16="http://schemas.microsoft.com/office/drawing/2014/main" id="{21A67156-DE58-7874-8E0A-718B03A7F9C7}"/>
                </a:ext>
              </a:extLst>
            </p:cNvPr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0">
              <a:extLst>
                <a:ext uri="{FF2B5EF4-FFF2-40B4-BE49-F238E27FC236}">
                  <a16:creationId xmlns:a16="http://schemas.microsoft.com/office/drawing/2014/main" id="{065F8250-EEFC-BDF4-C728-4ECED3C0D07E}"/>
                </a:ext>
              </a:extLst>
            </p:cNvPr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0">
              <a:extLst>
                <a:ext uri="{FF2B5EF4-FFF2-40B4-BE49-F238E27FC236}">
                  <a16:creationId xmlns:a16="http://schemas.microsoft.com/office/drawing/2014/main" id="{CF451D2A-4D50-2AF4-0624-14382441EC9B}"/>
                </a:ext>
              </a:extLst>
            </p:cNvPr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0">
              <a:extLst>
                <a:ext uri="{FF2B5EF4-FFF2-40B4-BE49-F238E27FC236}">
                  <a16:creationId xmlns:a16="http://schemas.microsoft.com/office/drawing/2014/main" id="{E92385F2-DBB4-C181-E48B-511E5BD5750C}"/>
                </a:ext>
              </a:extLst>
            </p:cNvPr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0">
              <a:extLst>
                <a:ext uri="{FF2B5EF4-FFF2-40B4-BE49-F238E27FC236}">
                  <a16:creationId xmlns:a16="http://schemas.microsoft.com/office/drawing/2014/main" id="{2C487DB8-FDEA-84D4-6990-52D1B738C1FF}"/>
                </a:ext>
              </a:extLst>
            </p:cNvPr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0">
              <a:extLst>
                <a:ext uri="{FF2B5EF4-FFF2-40B4-BE49-F238E27FC236}">
                  <a16:creationId xmlns:a16="http://schemas.microsoft.com/office/drawing/2014/main" id="{1607D191-FC87-DA94-47A3-1192553FD296}"/>
                </a:ext>
              </a:extLst>
            </p:cNvPr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0">
              <a:extLst>
                <a:ext uri="{FF2B5EF4-FFF2-40B4-BE49-F238E27FC236}">
                  <a16:creationId xmlns:a16="http://schemas.microsoft.com/office/drawing/2014/main" id="{C2DA84FC-E1EB-624A-4C9D-26C6400E5B4A}"/>
                </a:ext>
              </a:extLst>
            </p:cNvPr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0">
              <a:extLst>
                <a:ext uri="{FF2B5EF4-FFF2-40B4-BE49-F238E27FC236}">
                  <a16:creationId xmlns:a16="http://schemas.microsoft.com/office/drawing/2014/main" id="{2E8FBC8E-68A1-9301-9482-2347A9C9AEAE}"/>
                </a:ext>
              </a:extLst>
            </p:cNvPr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0">
              <a:extLst>
                <a:ext uri="{FF2B5EF4-FFF2-40B4-BE49-F238E27FC236}">
                  <a16:creationId xmlns:a16="http://schemas.microsoft.com/office/drawing/2014/main" id="{BC281B7B-B8EB-977E-4271-B55CC5BE71EA}"/>
                </a:ext>
              </a:extLst>
            </p:cNvPr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0">
              <a:extLst>
                <a:ext uri="{FF2B5EF4-FFF2-40B4-BE49-F238E27FC236}">
                  <a16:creationId xmlns:a16="http://schemas.microsoft.com/office/drawing/2014/main" id="{29250108-B335-0334-C4F0-CD303E07FECA}"/>
                </a:ext>
              </a:extLst>
            </p:cNvPr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0">
              <a:extLst>
                <a:ext uri="{FF2B5EF4-FFF2-40B4-BE49-F238E27FC236}">
                  <a16:creationId xmlns:a16="http://schemas.microsoft.com/office/drawing/2014/main" id="{CD83D3AE-7275-C49C-D3C4-80620B1A2626}"/>
                </a:ext>
              </a:extLst>
            </p:cNvPr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0">
              <a:extLst>
                <a:ext uri="{FF2B5EF4-FFF2-40B4-BE49-F238E27FC236}">
                  <a16:creationId xmlns:a16="http://schemas.microsoft.com/office/drawing/2014/main" id="{562633D9-7DD6-02DA-0D00-250040628E1A}"/>
                </a:ext>
              </a:extLst>
            </p:cNvPr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0">
              <a:extLst>
                <a:ext uri="{FF2B5EF4-FFF2-40B4-BE49-F238E27FC236}">
                  <a16:creationId xmlns:a16="http://schemas.microsoft.com/office/drawing/2014/main" id="{3A79CE70-709F-105B-C0C1-19AD5B8FA196}"/>
                </a:ext>
              </a:extLst>
            </p:cNvPr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0">
              <a:extLst>
                <a:ext uri="{FF2B5EF4-FFF2-40B4-BE49-F238E27FC236}">
                  <a16:creationId xmlns:a16="http://schemas.microsoft.com/office/drawing/2014/main" id="{8051D626-214E-16DC-5757-C761970D8122}"/>
                </a:ext>
              </a:extLst>
            </p:cNvPr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0">
              <a:extLst>
                <a:ext uri="{FF2B5EF4-FFF2-40B4-BE49-F238E27FC236}">
                  <a16:creationId xmlns:a16="http://schemas.microsoft.com/office/drawing/2014/main" id="{D915235E-281D-901C-DC62-4D2060DA23AC}"/>
                </a:ext>
              </a:extLst>
            </p:cNvPr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0">
              <a:extLst>
                <a:ext uri="{FF2B5EF4-FFF2-40B4-BE49-F238E27FC236}">
                  <a16:creationId xmlns:a16="http://schemas.microsoft.com/office/drawing/2014/main" id="{A883022F-494C-1CF7-87E2-1CAD0C42C229}"/>
                </a:ext>
              </a:extLst>
            </p:cNvPr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0">
              <a:extLst>
                <a:ext uri="{FF2B5EF4-FFF2-40B4-BE49-F238E27FC236}">
                  <a16:creationId xmlns:a16="http://schemas.microsoft.com/office/drawing/2014/main" id="{D6096793-DFE1-DBCA-760A-ACBFCA13FE89}"/>
                </a:ext>
              </a:extLst>
            </p:cNvPr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0">
              <a:extLst>
                <a:ext uri="{FF2B5EF4-FFF2-40B4-BE49-F238E27FC236}">
                  <a16:creationId xmlns:a16="http://schemas.microsoft.com/office/drawing/2014/main" id="{3258B3EA-4E9E-CD14-2609-041E9558BECF}"/>
                </a:ext>
              </a:extLst>
            </p:cNvPr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0">
              <a:extLst>
                <a:ext uri="{FF2B5EF4-FFF2-40B4-BE49-F238E27FC236}">
                  <a16:creationId xmlns:a16="http://schemas.microsoft.com/office/drawing/2014/main" id="{918EB982-EE5A-9792-BEAD-8D36954C6A65}"/>
                </a:ext>
              </a:extLst>
            </p:cNvPr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0">
              <a:extLst>
                <a:ext uri="{FF2B5EF4-FFF2-40B4-BE49-F238E27FC236}">
                  <a16:creationId xmlns:a16="http://schemas.microsoft.com/office/drawing/2014/main" id="{BC2BFF8B-5C17-6572-B8F7-DEF38E7CECC5}"/>
                </a:ext>
              </a:extLst>
            </p:cNvPr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0">
              <a:extLst>
                <a:ext uri="{FF2B5EF4-FFF2-40B4-BE49-F238E27FC236}">
                  <a16:creationId xmlns:a16="http://schemas.microsoft.com/office/drawing/2014/main" id="{8C172310-80EB-18B0-5058-E132D4699006}"/>
                </a:ext>
              </a:extLst>
            </p:cNvPr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0">
              <a:extLst>
                <a:ext uri="{FF2B5EF4-FFF2-40B4-BE49-F238E27FC236}">
                  <a16:creationId xmlns:a16="http://schemas.microsoft.com/office/drawing/2014/main" id="{106E26E7-645A-5CF0-B675-AE143DB65663}"/>
                </a:ext>
              </a:extLst>
            </p:cNvPr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0">
              <a:extLst>
                <a:ext uri="{FF2B5EF4-FFF2-40B4-BE49-F238E27FC236}">
                  <a16:creationId xmlns:a16="http://schemas.microsoft.com/office/drawing/2014/main" id="{4D6C77AF-219B-8FBE-EA52-977A5794C116}"/>
                </a:ext>
              </a:extLst>
            </p:cNvPr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0">
              <a:extLst>
                <a:ext uri="{FF2B5EF4-FFF2-40B4-BE49-F238E27FC236}">
                  <a16:creationId xmlns:a16="http://schemas.microsoft.com/office/drawing/2014/main" id="{A37523B3-3B99-A1A1-217D-0BF702817D13}"/>
                </a:ext>
              </a:extLst>
            </p:cNvPr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0">
              <a:extLst>
                <a:ext uri="{FF2B5EF4-FFF2-40B4-BE49-F238E27FC236}">
                  <a16:creationId xmlns:a16="http://schemas.microsoft.com/office/drawing/2014/main" id="{201E6D9D-1990-55AB-56EE-34767F37ED8F}"/>
                </a:ext>
              </a:extLst>
            </p:cNvPr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0">
              <a:extLst>
                <a:ext uri="{FF2B5EF4-FFF2-40B4-BE49-F238E27FC236}">
                  <a16:creationId xmlns:a16="http://schemas.microsoft.com/office/drawing/2014/main" id="{14F586D7-EB77-383F-CB08-B634D78D418D}"/>
                </a:ext>
              </a:extLst>
            </p:cNvPr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0">
              <a:extLst>
                <a:ext uri="{FF2B5EF4-FFF2-40B4-BE49-F238E27FC236}">
                  <a16:creationId xmlns:a16="http://schemas.microsoft.com/office/drawing/2014/main" id="{509F0ED9-C4CE-DA6F-BBBA-9E9AD4C9C772}"/>
                </a:ext>
              </a:extLst>
            </p:cNvPr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0">
              <a:extLst>
                <a:ext uri="{FF2B5EF4-FFF2-40B4-BE49-F238E27FC236}">
                  <a16:creationId xmlns:a16="http://schemas.microsoft.com/office/drawing/2014/main" id="{3525DA6B-7C74-8430-E585-FB390B26381E}"/>
                </a:ext>
              </a:extLst>
            </p:cNvPr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0">
              <a:extLst>
                <a:ext uri="{FF2B5EF4-FFF2-40B4-BE49-F238E27FC236}">
                  <a16:creationId xmlns:a16="http://schemas.microsoft.com/office/drawing/2014/main" id="{FBB5B2A4-29EB-0A8E-E24E-4078A412A272}"/>
                </a:ext>
              </a:extLst>
            </p:cNvPr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0">
              <a:extLst>
                <a:ext uri="{FF2B5EF4-FFF2-40B4-BE49-F238E27FC236}">
                  <a16:creationId xmlns:a16="http://schemas.microsoft.com/office/drawing/2014/main" id="{40A065E1-E8F8-567D-D050-1526B0E83640}"/>
                </a:ext>
              </a:extLst>
            </p:cNvPr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0">
              <a:extLst>
                <a:ext uri="{FF2B5EF4-FFF2-40B4-BE49-F238E27FC236}">
                  <a16:creationId xmlns:a16="http://schemas.microsoft.com/office/drawing/2014/main" id="{48F746FA-EF13-B8DE-83A7-E47C22189007}"/>
                </a:ext>
              </a:extLst>
            </p:cNvPr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0">
              <a:extLst>
                <a:ext uri="{FF2B5EF4-FFF2-40B4-BE49-F238E27FC236}">
                  <a16:creationId xmlns:a16="http://schemas.microsoft.com/office/drawing/2014/main" id="{C63F5F00-BE86-D80A-D75C-D86BCCCBD851}"/>
                </a:ext>
              </a:extLst>
            </p:cNvPr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0">
              <a:extLst>
                <a:ext uri="{FF2B5EF4-FFF2-40B4-BE49-F238E27FC236}">
                  <a16:creationId xmlns:a16="http://schemas.microsoft.com/office/drawing/2014/main" id="{2E55852F-0EB8-45D2-3B9B-125351270F80}"/>
                </a:ext>
              </a:extLst>
            </p:cNvPr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0">
              <a:extLst>
                <a:ext uri="{FF2B5EF4-FFF2-40B4-BE49-F238E27FC236}">
                  <a16:creationId xmlns:a16="http://schemas.microsoft.com/office/drawing/2014/main" id="{18FEB037-AC6D-1DE3-8056-1472D806974A}"/>
                </a:ext>
              </a:extLst>
            </p:cNvPr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0">
              <a:extLst>
                <a:ext uri="{FF2B5EF4-FFF2-40B4-BE49-F238E27FC236}">
                  <a16:creationId xmlns:a16="http://schemas.microsoft.com/office/drawing/2014/main" id="{05C1287D-EA2F-BD70-AA17-C85AE5837186}"/>
                </a:ext>
              </a:extLst>
            </p:cNvPr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0">
              <a:extLst>
                <a:ext uri="{FF2B5EF4-FFF2-40B4-BE49-F238E27FC236}">
                  <a16:creationId xmlns:a16="http://schemas.microsoft.com/office/drawing/2014/main" id="{00F6CF1A-C8F9-D7C5-9D56-F1E36CFCC161}"/>
                </a:ext>
              </a:extLst>
            </p:cNvPr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0">
              <a:extLst>
                <a:ext uri="{FF2B5EF4-FFF2-40B4-BE49-F238E27FC236}">
                  <a16:creationId xmlns:a16="http://schemas.microsoft.com/office/drawing/2014/main" id="{7E0C7EBA-998E-13E8-AC54-5A97B3C4D6CF}"/>
                </a:ext>
              </a:extLst>
            </p:cNvPr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0">
              <a:extLst>
                <a:ext uri="{FF2B5EF4-FFF2-40B4-BE49-F238E27FC236}">
                  <a16:creationId xmlns:a16="http://schemas.microsoft.com/office/drawing/2014/main" id="{C77ECF1B-483B-3C21-74AD-13D1851AFE58}"/>
                </a:ext>
              </a:extLst>
            </p:cNvPr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0">
              <a:extLst>
                <a:ext uri="{FF2B5EF4-FFF2-40B4-BE49-F238E27FC236}">
                  <a16:creationId xmlns:a16="http://schemas.microsoft.com/office/drawing/2014/main" id="{E6133CD4-9820-85D9-FFE5-2C91E20AEEC6}"/>
                </a:ext>
              </a:extLst>
            </p:cNvPr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0">
              <a:extLst>
                <a:ext uri="{FF2B5EF4-FFF2-40B4-BE49-F238E27FC236}">
                  <a16:creationId xmlns:a16="http://schemas.microsoft.com/office/drawing/2014/main" id="{1B6E266D-CC30-53FF-9946-8A0A883FA615}"/>
                </a:ext>
              </a:extLst>
            </p:cNvPr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0">
              <a:extLst>
                <a:ext uri="{FF2B5EF4-FFF2-40B4-BE49-F238E27FC236}">
                  <a16:creationId xmlns:a16="http://schemas.microsoft.com/office/drawing/2014/main" id="{58E9B3C6-0223-8BFE-D8D5-34F36BC7AFC1}"/>
                </a:ext>
              </a:extLst>
            </p:cNvPr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0">
              <a:extLst>
                <a:ext uri="{FF2B5EF4-FFF2-40B4-BE49-F238E27FC236}">
                  <a16:creationId xmlns:a16="http://schemas.microsoft.com/office/drawing/2014/main" id="{4C622995-C999-BC44-B221-55972967FBE6}"/>
                </a:ext>
              </a:extLst>
            </p:cNvPr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0">
              <a:extLst>
                <a:ext uri="{FF2B5EF4-FFF2-40B4-BE49-F238E27FC236}">
                  <a16:creationId xmlns:a16="http://schemas.microsoft.com/office/drawing/2014/main" id="{1A453095-5A5F-5EC8-A2DB-8E4ECBE2D640}"/>
                </a:ext>
              </a:extLst>
            </p:cNvPr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0">
              <a:extLst>
                <a:ext uri="{FF2B5EF4-FFF2-40B4-BE49-F238E27FC236}">
                  <a16:creationId xmlns:a16="http://schemas.microsoft.com/office/drawing/2014/main" id="{856EF330-CEBC-BA71-CEDA-66355608A445}"/>
                </a:ext>
              </a:extLst>
            </p:cNvPr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0">
              <a:extLst>
                <a:ext uri="{FF2B5EF4-FFF2-40B4-BE49-F238E27FC236}">
                  <a16:creationId xmlns:a16="http://schemas.microsoft.com/office/drawing/2014/main" id="{70DC866E-5F83-8C8A-D467-5245CADB292B}"/>
                </a:ext>
              </a:extLst>
            </p:cNvPr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0">
              <a:extLst>
                <a:ext uri="{FF2B5EF4-FFF2-40B4-BE49-F238E27FC236}">
                  <a16:creationId xmlns:a16="http://schemas.microsoft.com/office/drawing/2014/main" id="{207011E4-9310-0BE1-776E-4D9AC2B48078}"/>
                </a:ext>
              </a:extLst>
            </p:cNvPr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40">
              <a:extLst>
                <a:ext uri="{FF2B5EF4-FFF2-40B4-BE49-F238E27FC236}">
                  <a16:creationId xmlns:a16="http://schemas.microsoft.com/office/drawing/2014/main" id="{3EAFEF1F-F769-DD3E-3226-6BBB9C9E0C12}"/>
                </a:ext>
              </a:extLst>
            </p:cNvPr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40">
              <a:extLst>
                <a:ext uri="{FF2B5EF4-FFF2-40B4-BE49-F238E27FC236}">
                  <a16:creationId xmlns:a16="http://schemas.microsoft.com/office/drawing/2014/main" id="{8C5B4002-3BD6-1E4C-C07E-1B1EAFEDC6BF}"/>
                </a:ext>
              </a:extLst>
            </p:cNvPr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0">
              <a:extLst>
                <a:ext uri="{FF2B5EF4-FFF2-40B4-BE49-F238E27FC236}">
                  <a16:creationId xmlns:a16="http://schemas.microsoft.com/office/drawing/2014/main" id="{1B1D8BBA-C48A-7C95-3534-A675AAF54411}"/>
                </a:ext>
              </a:extLst>
            </p:cNvPr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0">
              <a:extLst>
                <a:ext uri="{FF2B5EF4-FFF2-40B4-BE49-F238E27FC236}">
                  <a16:creationId xmlns:a16="http://schemas.microsoft.com/office/drawing/2014/main" id="{CDF224D8-D922-D827-B7A6-B7FBDDB0C334}"/>
                </a:ext>
              </a:extLst>
            </p:cNvPr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0">
              <a:extLst>
                <a:ext uri="{FF2B5EF4-FFF2-40B4-BE49-F238E27FC236}">
                  <a16:creationId xmlns:a16="http://schemas.microsoft.com/office/drawing/2014/main" id="{4BAB3222-B0DE-544E-A022-409361095D8C}"/>
                </a:ext>
              </a:extLst>
            </p:cNvPr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0">
              <a:extLst>
                <a:ext uri="{FF2B5EF4-FFF2-40B4-BE49-F238E27FC236}">
                  <a16:creationId xmlns:a16="http://schemas.microsoft.com/office/drawing/2014/main" id="{C58E69E0-217C-C03F-2B3A-1378E2CD56B1}"/>
                </a:ext>
              </a:extLst>
            </p:cNvPr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0">
              <a:extLst>
                <a:ext uri="{FF2B5EF4-FFF2-40B4-BE49-F238E27FC236}">
                  <a16:creationId xmlns:a16="http://schemas.microsoft.com/office/drawing/2014/main" id="{27D59E78-0994-CECD-4CEB-A2E79C2CCCB6}"/>
                </a:ext>
              </a:extLst>
            </p:cNvPr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0">
              <a:extLst>
                <a:ext uri="{FF2B5EF4-FFF2-40B4-BE49-F238E27FC236}">
                  <a16:creationId xmlns:a16="http://schemas.microsoft.com/office/drawing/2014/main" id="{B8E912EE-1AFD-EE2C-9FC7-E6E8630BE573}"/>
                </a:ext>
              </a:extLst>
            </p:cNvPr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0">
              <a:extLst>
                <a:ext uri="{FF2B5EF4-FFF2-40B4-BE49-F238E27FC236}">
                  <a16:creationId xmlns:a16="http://schemas.microsoft.com/office/drawing/2014/main" id="{93453FAF-8C3D-02BE-E832-C3D8BC9D3532}"/>
                </a:ext>
              </a:extLst>
            </p:cNvPr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0">
              <a:extLst>
                <a:ext uri="{FF2B5EF4-FFF2-40B4-BE49-F238E27FC236}">
                  <a16:creationId xmlns:a16="http://schemas.microsoft.com/office/drawing/2014/main" id="{564081E7-DEFA-52D3-21B3-36DB0AF16F2B}"/>
                </a:ext>
              </a:extLst>
            </p:cNvPr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0">
              <a:extLst>
                <a:ext uri="{FF2B5EF4-FFF2-40B4-BE49-F238E27FC236}">
                  <a16:creationId xmlns:a16="http://schemas.microsoft.com/office/drawing/2014/main" id="{61D193C0-578B-FEF1-67E0-28B74BC1548B}"/>
                </a:ext>
              </a:extLst>
            </p:cNvPr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0">
              <a:extLst>
                <a:ext uri="{FF2B5EF4-FFF2-40B4-BE49-F238E27FC236}">
                  <a16:creationId xmlns:a16="http://schemas.microsoft.com/office/drawing/2014/main" id="{F67C7281-1578-E66D-2D62-2342C27BFDA1}"/>
                </a:ext>
              </a:extLst>
            </p:cNvPr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0">
              <a:extLst>
                <a:ext uri="{FF2B5EF4-FFF2-40B4-BE49-F238E27FC236}">
                  <a16:creationId xmlns:a16="http://schemas.microsoft.com/office/drawing/2014/main" id="{6635FB4A-0077-2ADE-4E5F-980ED185D7EF}"/>
                </a:ext>
              </a:extLst>
            </p:cNvPr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0">
              <a:extLst>
                <a:ext uri="{FF2B5EF4-FFF2-40B4-BE49-F238E27FC236}">
                  <a16:creationId xmlns:a16="http://schemas.microsoft.com/office/drawing/2014/main" id="{C866A1C8-D1F5-B243-2A74-B0A1FC6BC9A8}"/>
                </a:ext>
              </a:extLst>
            </p:cNvPr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0">
              <a:extLst>
                <a:ext uri="{FF2B5EF4-FFF2-40B4-BE49-F238E27FC236}">
                  <a16:creationId xmlns:a16="http://schemas.microsoft.com/office/drawing/2014/main" id="{767CAC87-FE91-D564-D04D-865A74413C00}"/>
                </a:ext>
              </a:extLst>
            </p:cNvPr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0">
              <a:extLst>
                <a:ext uri="{FF2B5EF4-FFF2-40B4-BE49-F238E27FC236}">
                  <a16:creationId xmlns:a16="http://schemas.microsoft.com/office/drawing/2014/main" id="{11AA7D6F-1AE0-2AFD-57E9-6039CDBD5C6A}"/>
                </a:ext>
              </a:extLst>
            </p:cNvPr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0">
              <a:extLst>
                <a:ext uri="{FF2B5EF4-FFF2-40B4-BE49-F238E27FC236}">
                  <a16:creationId xmlns:a16="http://schemas.microsoft.com/office/drawing/2014/main" id="{D133E5B5-9A84-9361-0818-D9D774DE79AD}"/>
                </a:ext>
              </a:extLst>
            </p:cNvPr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0">
              <a:extLst>
                <a:ext uri="{FF2B5EF4-FFF2-40B4-BE49-F238E27FC236}">
                  <a16:creationId xmlns:a16="http://schemas.microsoft.com/office/drawing/2014/main" id="{5C41C3CA-A384-5203-4676-5EF757F17A06}"/>
                </a:ext>
              </a:extLst>
            </p:cNvPr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0">
              <a:extLst>
                <a:ext uri="{FF2B5EF4-FFF2-40B4-BE49-F238E27FC236}">
                  <a16:creationId xmlns:a16="http://schemas.microsoft.com/office/drawing/2014/main" id="{4E096341-5FB1-5C8F-4CAB-1054FB3D122A}"/>
                </a:ext>
              </a:extLst>
            </p:cNvPr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0">
              <a:extLst>
                <a:ext uri="{FF2B5EF4-FFF2-40B4-BE49-F238E27FC236}">
                  <a16:creationId xmlns:a16="http://schemas.microsoft.com/office/drawing/2014/main" id="{52E4A72F-6B56-F189-B41B-883E7E24C49A}"/>
                </a:ext>
              </a:extLst>
            </p:cNvPr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0">
              <a:extLst>
                <a:ext uri="{FF2B5EF4-FFF2-40B4-BE49-F238E27FC236}">
                  <a16:creationId xmlns:a16="http://schemas.microsoft.com/office/drawing/2014/main" id="{87DEAB71-F427-53D9-7B21-26042EE4FD79}"/>
                </a:ext>
              </a:extLst>
            </p:cNvPr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0">
              <a:extLst>
                <a:ext uri="{FF2B5EF4-FFF2-40B4-BE49-F238E27FC236}">
                  <a16:creationId xmlns:a16="http://schemas.microsoft.com/office/drawing/2014/main" id="{A1E77EDF-1FE8-9774-54D7-AF2846CC4F2F}"/>
                </a:ext>
              </a:extLst>
            </p:cNvPr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0">
              <a:extLst>
                <a:ext uri="{FF2B5EF4-FFF2-40B4-BE49-F238E27FC236}">
                  <a16:creationId xmlns:a16="http://schemas.microsoft.com/office/drawing/2014/main" id="{2BA2E716-63D4-FF74-3EFD-B31A4A1A380E}"/>
                </a:ext>
              </a:extLst>
            </p:cNvPr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0">
              <a:extLst>
                <a:ext uri="{FF2B5EF4-FFF2-40B4-BE49-F238E27FC236}">
                  <a16:creationId xmlns:a16="http://schemas.microsoft.com/office/drawing/2014/main" id="{287B7226-F208-7D33-004E-5245165ED9D2}"/>
                </a:ext>
              </a:extLst>
            </p:cNvPr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0">
              <a:extLst>
                <a:ext uri="{FF2B5EF4-FFF2-40B4-BE49-F238E27FC236}">
                  <a16:creationId xmlns:a16="http://schemas.microsoft.com/office/drawing/2014/main" id="{C0C37EE9-7D21-7A84-75D9-6423F746EEB3}"/>
                </a:ext>
              </a:extLst>
            </p:cNvPr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0">
              <a:extLst>
                <a:ext uri="{FF2B5EF4-FFF2-40B4-BE49-F238E27FC236}">
                  <a16:creationId xmlns:a16="http://schemas.microsoft.com/office/drawing/2014/main" id="{35BE3E5D-EC6B-CFA5-6287-CBEA1B7A771D}"/>
                </a:ext>
              </a:extLst>
            </p:cNvPr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0">
              <a:extLst>
                <a:ext uri="{FF2B5EF4-FFF2-40B4-BE49-F238E27FC236}">
                  <a16:creationId xmlns:a16="http://schemas.microsoft.com/office/drawing/2014/main" id="{0A1197E5-6EC6-378E-84B4-68D4A03C4F99}"/>
                </a:ext>
              </a:extLst>
            </p:cNvPr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0">
              <a:extLst>
                <a:ext uri="{FF2B5EF4-FFF2-40B4-BE49-F238E27FC236}">
                  <a16:creationId xmlns:a16="http://schemas.microsoft.com/office/drawing/2014/main" id="{F96ABAB4-1DD5-DD7F-645F-AFFA6DB48219}"/>
                </a:ext>
              </a:extLst>
            </p:cNvPr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0">
              <a:extLst>
                <a:ext uri="{FF2B5EF4-FFF2-40B4-BE49-F238E27FC236}">
                  <a16:creationId xmlns:a16="http://schemas.microsoft.com/office/drawing/2014/main" id="{3237872B-BC79-3CC1-5320-40433F7CF0E0}"/>
                </a:ext>
              </a:extLst>
            </p:cNvPr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0">
              <a:extLst>
                <a:ext uri="{FF2B5EF4-FFF2-40B4-BE49-F238E27FC236}">
                  <a16:creationId xmlns:a16="http://schemas.microsoft.com/office/drawing/2014/main" id="{A67731C7-AB94-5329-DB94-6E1BF2E59050}"/>
                </a:ext>
              </a:extLst>
            </p:cNvPr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0">
              <a:extLst>
                <a:ext uri="{FF2B5EF4-FFF2-40B4-BE49-F238E27FC236}">
                  <a16:creationId xmlns:a16="http://schemas.microsoft.com/office/drawing/2014/main" id="{E4E304F5-8711-2D14-0DD5-F8F2E8331FC3}"/>
                </a:ext>
              </a:extLst>
            </p:cNvPr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0">
              <a:extLst>
                <a:ext uri="{FF2B5EF4-FFF2-40B4-BE49-F238E27FC236}">
                  <a16:creationId xmlns:a16="http://schemas.microsoft.com/office/drawing/2014/main" id="{F0111DB1-852E-5093-CBE0-7099B0597C39}"/>
                </a:ext>
              </a:extLst>
            </p:cNvPr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0">
              <a:extLst>
                <a:ext uri="{FF2B5EF4-FFF2-40B4-BE49-F238E27FC236}">
                  <a16:creationId xmlns:a16="http://schemas.microsoft.com/office/drawing/2014/main" id="{5DB05C6E-5A4B-B7D6-9D50-77F22AAB6FA7}"/>
                </a:ext>
              </a:extLst>
            </p:cNvPr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0">
              <a:extLst>
                <a:ext uri="{FF2B5EF4-FFF2-40B4-BE49-F238E27FC236}">
                  <a16:creationId xmlns:a16="http://schemas.microsoft.com/office/drawing/2014/main" id="{D0B377B8-1A3F-DF3E-70D9-BFE53B071651}"/>
                </a:ext>
              </a:extLst>
            </p:cNvPr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0">
              <a:extLst>
                <a:ext uri="{FF2B5EF4-FFF2-40B4-BE49-F238E27FC236}">
                  <a16:creationId xmlns:a16="http://schemas.microsoft.com/office/drawing/2014/main" id="{DB597A20-0FEB-C39D-9039-2250CF981633}"/>
                </a:ext>
              </a:extLst>
            </p:cNvPr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0">
              <a:extLst>
                <a:ext uri="{FF2B5EF4-FFF2-40B4-BE49-F238E27FC236}">
                  <a16:creationId xmlns:a16="http://schemas.microsoft.com/office/drawing/2014/main" id="{388F2A79-D7C5-58C0-0A7E-9AD8A3AA0CFE}"/>
                </a:ext>
              </a:extLst>
            </p:cNvPr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0">
              <a:extLst>
                <a:ext uri="{FF2B5EF4-FFF2-40B4-BE49-F238E27FC236}">
                  <a16:creationId xmlns:a16="http://schemas.microsoft.com/office/drawing/2014/main" id="{E6667342-CE85-A232-23C6-209B0413585B}"/>
                </a:ext>
              </a:extLst>
            </p:cNvPr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0">
              <a:extLst>
                <a:ext uri="{FF2B5EF4-FFF2-40B4-BE49-F238E27FC236}">
                  <a16:creationId xmlns:a16="http://schemas.microsoft.com/office/drawing/2014/main" id="{0E99AFFA-1B27-AB93-8D13-733BF4493213}"/>
                </a:ext>
              </a:extLst>
            </p:cNvPr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0">
              <a:extLst>
                <a:ext uri="{FF2B5EF4-FFF2-40B4-BE49-F238E27FC236}">
                  <a16:creationId xmlns:a16="http://schemas.microsoft.com/office/drawing/2014/main" id="{3355FA47-68C4-17BC-A894-48A9705ABBC9}"/>
                </a:ext>
              </a:extLst>
            </p:cNvPr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0">
              <a:extLst>
                <a:ext uri="{FF2B5EF4-FFF2-40B4-BE49-F238E27FC236}">
                  <a16:creationId xmlns:a16="http://schemas.microsoft.com/office/drawing/2014/main" id="{341C1CA0-BF31-AF3B-1FB4-D92BC2215722}"/>
                </a:ext>
              </a:extLst>
            </p:cNvPr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0">
              <a:extLst>
                <a:ext uri="{FF2B5EF4-FFF2-40B4-BE49-F238E27FC236}">
                  <a16:creationId xmlns:a16="http://schemas.microsoft.com/office/drawing/2014/main" id="{7032B3E0-7591-A477-BB9A-38F79361D610}"/>
                </a:ext>
              </a:extLst>
            </p:cNvPr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0">
              <a:extLst>
                <a:ext uri="{FF2B5EF4-FFF2-40B4-BE49-F238E27FC236}">
                  <a16:creationId xmlns:a16="http://schemas.microsoft.com/office/drawing/2014/main" id="{777A6797-5DBA-CB12-58FC-54ED55D695A0}"/>
                </a:ext>
              </a:extLst>
            </p:cNvPr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0">
              <a:extLst>
                <a:ext uri="{FF2B5EF4-FFF2-40B4-BE49-F238E27FC236}">
                  <a16:creationId xmlns:a16="http://schemas.microsoft.com/office/drawing/2014/main" id="{8E02ECAD-7B02-A69E-F625-D7B98D9DD9B5}"/>
                </a:ext>
              </a:extLst>
            </p:cNvPr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0">
              <a:extLst>
                <a:ext uri="{FF2B5EF4-FFF2-40B4-BE49-F238E27FC236}">
                  <a16:creationId xmlns:a16="http://schemas.microsoft.com/office/drawing/2014/main" id="{1B547858-4ED5-19AD-DA3B-CE4465E21AAF}"/>
                </a:ext>
              </a:extLst>
            </p:cNvPr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0">
              <a:extLst>
                <a:ext uri="{FF2B5EF4-FFF2-40B4-BE49-F238E27FC236}">
                  <a16:creationId xmlns:a16="http://schemas.microsoft.com/office/drawing/2014/main" id="{84A797BB-CE0A-8461-0F6E-1EC69E2F4D4B}"/>
                </a:ext>
              </a:extLst>
            </p:cNvPr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0">
              <a:extLst>
                <a:ext uri="{FF2B5EF4-FFF2-40B4-BE49-F238E27FC236}">
                  <a16:creationId xmlns:a16="http://schemas.microsoft.com/office/drawing/2014/main" id="{2EEABAAA-9DE4-A660-261F-75B1508F922C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0">
              <a:extLst>
                <a:ext uri="{FF2B5EF4-FFF2-40B4-BE49-F238E27FC236}">
                  <a16:creationId xmlns:a16="http://schemas.microsoft.com/office/drawing/2014/main" id="{C2876AFD-EF05-63A6-C32B-64DE5AF9A2CB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0">
              <a:extLst>
                <a:ext uri="{FF2B5EF4-FFF2-40B4-BE49-F238E27FC236}">
                  <a16:creationId xmlns:a16="http://schemas.microsoft.com/office/drawing/2014/main" id="{33F5D9A7-872C-DB6C-5935-FEA74BEB6A0E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0">
              <a:extLst>
                <a:ext uri="{FF2B5EF4-FFF2-40B4-BE49-F238E27FC236}">
                  <a16:creationId xmlns:a16="http://schemas.microsoft.com/office/drawing/2014/main" id="{607DCA61-E22F-A25B-2673-D34F26E4550D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0">
              <a:extLst>
                <a:ext uri="{FF2B5EF4-FFF2-40B4-BE49-F238E27FC236}">
                  <a16:creationId xmlns:a16="http://schemas.microsoft.com/office/drawing/2014/main" id="{B3653D92-DCD8-6607-F232-D471F75CFF13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0">
              <a:extLst>
                <a:ext uri="{FF2B5EF4-FFF2-40B4-BE49-F238E27FC236}">
                  <a16:creationId xmlns:a16="http://schemas.microsoft.com/office/drawing/2014/main" id="{3989C399-1A5C-2F69-E790-9EA2348B30D6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0">
              <a:extLst>
                <a:ext uri="{FF2B5EF4-FFF2-40B4-BE49-F238E27FC236}">
                  <a16:creationId xmlns:a16="http://schemas.microsoft.com/office/drawing/2014/main" id="{D1C7C86E-CA57-89D1-705C-3C6E1AF92D35}"/>
                </a:ext>
              </a:extLst>
            </p:cNvPr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0">
              <a:extLst>
                <a:ext uri="{FF2B5EF4-FFF2-40B4-BE49-F238E27FC236}">
                  <a16:creationId xmlns:a16="http://schemas.microsoft.com/office/drawing/2014/main" id="{AEDECFD7-E162-B207-A002-4BC0B2525BAC}"/>
                </a:ext>
              </a:extLst>
            </p:cNvPr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0">
              <a:extLst>
                <a:ext uri="{FF2B5EF4-FFF2-40B4-BE49-F238E27FC236}">
                  <a16:creationId xmlns:a16="http://schemas.microsoft.com/office/drawing/2014/main" id="{5DC49C63-B26E-A340-1B04-53BC5697D39E}"/>
                </a:ext>
              </a:extLst>
            </p:cNvPr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0">
              <a:extLst>
                <a:ext uri="{FF2B5EF4-FFF2-40B4-BE49-F238E27FC236}">
                  <a16:creationId xmlns:a16="http://schemas.microsoft.com/office/drawing/2014/main" id="{D693D5F1-D520-6E18-C89B-710BA6504BE1}"/>
                </a:ext>
              </a:extLst>
            </p:cNvPr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0">
              <a:extLst>
                <a:ext uri="{FF2B5EF4-FFF2-40B4-BE49-F238E27FC236}">
                  <a16:creationId xmlns:a16="http://schemas.microsoft.com/office/drawing/2014/main" id="{5A18172C-CC96-590C-A77E-BE4BFC3CE64C}"/>
                </a:ext>
              </a:extLst>
            </p:cNvPr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0">
              <a:extLst>
                <a:ext uri="{FF2B5EF4-FFF2-40B4-BE49-F238E27FC236}">
                  <a16:creationId xmlns:a16="http://schemas.microsoft.com/office/drawing/2014/main" id="{E78835C4-EA7B-156E-8CB4-092E53CF2AE3}"/>
                </a:ext>
              </a:extLst>
            </p:cNvPr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0">
              <a:extLst>
                <a:ext uri="{FF2B5EF4-FFF2-40B4-BE49-F238E27FC236}">
                  <a16:creationId xmlns:a16="http://schemas.microsoft.com/office/drawing/2014/main" id="{61E400C3-B59B-EE5E-6B8E-4A220876DA4B}"/>
                </a:ext>
              </a:extLst>
            </p:cNvPr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0">
              <a:extLst>
                <a:ext uri="{FF2B5EF4-FFF2-40B4-BE49-F238E27FC236}">
                  <a16:creationId xmlns:a16="http://schemas.microsoft.com/office/drawing/2014/main" id="{7EBBB3E7-6FF1-3DC1-2EC4-C8DB298C6EE6}"/>
                </a:ext>
              </a:extLst>
            </p:cNvPr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0">
              <a:extLst>
                <a:ext uri="{FF2B5EF4-FFF2-40B4-BE49-F238E27FC236}">
                  <a16:creationId xmlns:a16="http://schemas.microsoft.com/office/drawing/2014/main" id="{C63DBADC-3C8B-9EEE-6E97-29AD9F22A931}"/>
                </a:ext>
              </a:extLst>
            </p:cNvPr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0">
              <a:extLst>
                <a:ext uri="{FF2B5EF4-FFF2-40B4-BE49-F238E27FC236}">
                  <a16:creationId xmlns:a16="http://schemas.microsoft.com/office/drawing/2014/main" id="{5AA3AB64-0D29-5B59-83E1-71E4A2794B77}"/>
                </a:ext>
              </a:extLst>
            </p:cNvPr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0">
              <a:extLst>
                <a:ext uri="{FF2B5EF4-FFF2-40B4-BE49-F238E27FC236}">
                  <a16:creationId xmlns:a16="http://schemas.microsoft.com/office/drawing/2014/main" id="{8DBA0C2F-8E0B-074B-B8C5-AFD191FA82EB}"/>
                </a:ext>
              </a:extLst>
            </p:cNvPr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0">
              <a:extLst>
                <a:ext uri="{FF2B5EF4-FFF2-40B4-BE49-F238E27FC236}">
                  <a16:creationId xmlns:a16="http://schemas.microsoft.com/office/drawing/2014/main" id="{1B8C4AB9-8ECC-46CE-126B-4F0A795C856B}"/>
                </a:ext>
              </a:extLst>
            </p:cNvPr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0">
              <a:extLst>
                <a:ext uri="{FF2B5EF4-FFF2-40B4-BE49-F238E27FC236}">
                  <a16:creationId xmlns:a16="http://schemas.microsoft.com/office/drawing/2014/main" id="{CBC3DAA9-A5B6-7407-6A49-9478D3E0BBAB}"/>
                </a:ext>
              </a:extLst>
            </p:cNvPr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0">
              <a:extLst>
                <a:ext uri="{FF2B5EF4-FFF2-40B4-BE49-F238E27FC236}">
                  <a16:creationId xmlns:a16="http://schemas.microsoft.com/office/drawing/2014/main" id="{48CE9EFB-50B7-D66D-3AC7-323F27D3FDBE}"/>
                </a:ext>
              </a:extLst>
            </p:cNvPr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0">
              <a:extLst>
                <a:ext uri="{FF2B5EF4-FFF2-40B4-BE49-F238E27FC236}">
                  <a16:creationId xmlns:a16="http://schemas.microsoft.com/office/drawing/2014/main" id="{BA65CC32-97F1-98EE-F147-A2B5A26D5378}"/>
                </a:ext>
              </a:extLst>
            </p:cNvPr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0">
              <a:extLst>
                <a:ext uri="{FF2B5EF4-FFF2-40B4-BE49-F238E27FC236}">
                  <a16:creationId xmlns:a16="http://schemas.microsoft.com/office/drawing/2014/main" id="{7EB945E2-9008-0912-DBF5-02AFE62E387C}"/>
                </a:ext>
              </a:extLst>
            </p:cNvPr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0">
              <a:extLst>
                <a:ext uri="{FF2B5EF4-FFF2-40B4-BE49-F238E27FC236}">
                  <a16:creationId xmlns:a16="http://schemas.microsoft.com/office/drawing/2014/main" id="{9945B157-87F2-6B8F-1839-534B8BCF97C9}"/>
                </a:ext>
              </a:extLst>
            </p:cNvPr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0">
              <a:extLst>
                <a:ext uri="{FF2B5EF4-FFF2-40B4-BE49-F238E27FC236}">
                  <a16:creationId xmlns:a16="http://schemas.microsoft.com/office/drawing/2014/main" id="{EF7839FA-B50D-40F1-FD24-3B163F5168D8}"/>
                </a:ext>
              </a:extLst>
            </p:cNvPr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0">
              <a:extLst>
                <a:ext uri="{FF2B5EF4-FFF2-40B4-BE49-F238E27FC236}">
                  <a16:creationId xmlns:a16="http://schemas.microsoft.com/office/drawing/2014/main" id="{CCD36D24-A6D3-E5A3-F497-7DC0C04C1A32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0">
              <a:extLst>
                <a:ext uri="{FF2B5EF4-FFF2-40B4-BE49-F238E27FC236}">
                  <a16:creationId xmlns:a16="http://schemas.microsoft.com/office/drawing/2014/main" id="{6098D53D-0EA5-BB8F-1E91-E3CA7682C86B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0">
              <a:extLst>
                <a:ext uri="{FF2B5EF4-FFF2-40B4-BE49-F238E27FC236}">
                  <a16:creationId xmlns:a16="http://schemas.microsoft.com/office/drawing/2014/main" id="{5D3ADE76-7A00-5EE6-ED96-B1A0744980F9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0">
              <a:extLst>
                <a:ext uri="{FF2B5EF4-FFF2-40B4-BE49-F238E27FC236}">
                  <a16:creationId xmlns:a16="http://schemas.microsoft.com/office/drawing/2014/main" id="{05465632-9DB1-BCB5-B23A-14127389B192}"/>
                </a:ext>
              </a:extLst>
            </p:cNvPr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0">
              <a:extLst>
                <a:ext uri="{FF2B5EF4-FFF2-40B4-BE49-F238E27FC236}">
                  <a16:creationId xmlns:a16="http://schemas.microsoft.com/office/drawing/2014/main" id="{6B60D2D4-19F1-F286-446C-BBC7B3D10100}"/>
                </a:ext>
              </a:extLst>
            </p:cNvPr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0">
              <a:extLst>
                <a:ext uri="{FF2B5EF4-FFF2-40B4-BE49-F238E27FC236}">
                  <a16:creationId xmlns:a16="http://schemas.microsoft.com/office/drawing/2014/main" id="{4FFE5635-79BE-1057-2737-190563C53741}"/>
                </a:ext>
              </a:extLst>
            </p:cNvPr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0">
              <a:extLst>
                <a:ext uri="{FF2B5EF4-FFF2-40B4-BE49-F238E27FC236}">
                  <a16:creationId xmlns:a16="http://schemas.microsoft.com/office/drawing/2014/main" id="{54D91899-07B9-3CFD-72BC-9CFFF5FD691B}"/>
                </a:ext>
              </a:extLst>
            </p:cNvPr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0">
              <a:extLst>
                <a:ext uri="{FF2B5EF4-FFF2-40B4-BE49-F238E27FC236}">
                  <a16:creationId xmlns:a16="http://schemas.microsoft.com/office/drawing/2014/main" id="{FCA08FE1-7362-D3A0-D6F8-93DBE3651E8C}"/>
                </a:ext>
              </a:extLst>
            </p:cNvPr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0">
              <a:extLst>
                <a:ext uri="{FF2B5EF4-FFF2-40B4-BE49-F238E27FC236}">
                  <a16:creationId xmlns:a16="http://schemas.microsoft.com/office/drawing/2014/main" id="{A94FBFFC-E2F3-C6D7-24A8-6795852C557E}"/>
                </a:ext>
              </a:extLst>
            </p:cNvPr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0">
              <a:extLst>
                <a:ext uri="{FF2B5EF4-FFF2-40B4-BE49-F238E27FC236}">
                  <a16:creationId xmlns:a16="http://schemas.microsoft.com/office/drawing/2014/main" id="{D389C077-7887-D33D-007D-D33B65750C40}"/>
                </a:ext>
              </a:extLst>
            </p:cNvPr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0">
              <a:extLst>
                <a:ext uri="{FF2B5EF4-FFF2-40B4-BE49-F238E27FC236}">
                  <a16:creationId xmlns:a16="http://schemas.microsoft.com/office/drawing/2014/main" id="{B26DD4CD-AAA2-1F6D-8571-46F91869929D}"/>
                </a:ext>
              </a:extLst>
            </p:cNvPr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0">
              <a:extLst>
                <a:ext uri="{FF2B5EF4-FFF2-40B4-BE49-F238E27FC236}">
                  <a16:creationId xmlns:a16="http://schemas.microsoft.com/office/drawing/2014/main" id="{1EFF5FB4-4E6F-FFBC-A63B-558BCC4B4BC4}"/>
                </a:ext>
              </a:extLst>
            </p:cNvPr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0">
              <a:extLst>
                <a:ext uri="{FF2B5EF4-FFF2-40B4-BE49-F238E27FC236}">
                  <a16:creationId xmlns:a16="http://schemas.microsoft.com/office/drawing/2014/main" id="{B38587C2-207E-8201-5138-43E52AC70314}"/>
                </a:ext>
              </a:extLst>
            </p:cNvPr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0">
              <a:extLst>
                <a:ext uri="{FF2B5EF4-FFF2-40B4-BE49-F238E27FC236}">
                  <a16:creationId xmlns:a16="http://schemas.microsoft.com/office/drawing/2014/main" id="{441C8B47-87E1-F3A0-5169-6CEF9F686C35}"/>
                </a:ext>
              </a:extLst>
            </p:cNvPr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0">
              <a:extLst>
                <a:ext uri="{FF2B5EF4-FFF2-40B4-BE49-F238E27FC236}">
                  <a16:creationId xmlns:a16="http://schemas.microsoft.com/office/drawing/2014/main" id="{656D14F7-3DDB-10CE-ECC7-E9242459F5DC}"/>
                </a:ext>
              </a:extLst>
            </p:cNvPr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0">
              <a:extLst>
                <a:ext uri="{FF2B5EF4-FFF2-40B4-BE49-F238E27FC236}">
                  <a16:creationId xmlns:a16="http://schemas.microsoft.com/office/drawing/2014/main" id="{839F46E6-E248-8111-1966-2DACF2F6B8B8}"/>
                </a:ext>
              </a:extLst>
            </p:cNvPr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0">
              <a:extLst>
                <a:ext uri="{FF2B5EF4-FFF2-40B4-BE49-F238E27FC236}">
                  <a16:creationId xmlns:a16="http://schemas.microsoft.com/office/drawing/2014/main" id="{A057133F-9C2D-D346-9DF5-8A5E115B4380}"/>
                </a:ext>
              </a:extLst>
            </p:cNvPr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0">
              <a:extLst>
                <a:ext uri="{FF2B5EF4-FFF2-40B4-BE49-F238E27FC236}">
                  <a16:creationId xmlns:a16="http://schemas.microsoft.com/office/drawing/2014/main" id="{B48BF7E2-73FE-9B39-D179-C35422E6CCD0}"/>
                </a:ext>
              </a:extLst>
            </p:cNvPr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0">
              <a:extLst>
                <a:ext uri="{FF2B5EF4-FFF2-40B4-BE49-F238E27FC236}">
                  <a16:creationId xmlns:a16="http://schemas.microsoft.com/office/drawing/2014/main" id="{3BB613A3-95F5-4E35-304A-E994DB0977FF}"/>
                </a:ext>
              </a:extLst>
            </p:cNvPr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0">
              <a:extLst>
                <a:ext uri="{FF2B5EF4-FFF2-40B4-BE49-F238E27FC236}">
                  <a16:creationId xmlns:a16="http://schemas.microsoft.com/office/drawing/2014/main" id="{A3662ABC-BFEE-6282-3D65-AACC5D424F71}"/>
                </a:ext>
              </a:extLst>
            </p:cNvPr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0">
              <a:extLst>
                <a:ext uri="{FF2B5EF4-FFF2-40B4-BE49-F238E27FC236}">
                  <a16:creationId xmlns:a16="http://schemas.microsoft.com/office/drawing/2014/main" id="{F70BA5EB-DA8D-9ACD-54B9-AB00DF8EC526}"/>
                </a:ext>
              </a:extLst>
            </p:cNvPr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0">
              <a:extLst>
                <a:ext uri="{FF2B5EF4-FFF2-40B4-BE49-F238E27FC236}">
                  <a16:creationId xmlns:a16="http://schemas.microsoft.com/office/drawing/2014/main" id="{5A59CC0A-C7EC-D64D-5B7C-992BD12FCA2A}"/>
                </a:ext>
              </a:extLst>
            </p:cNvPr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0">
              <a:extLst>
                <a:ext uri="{FF2B5EF4-FFF2-40B4-BE49-F238E27FC236}">
                  <a16:creationId xmlns:a16="http://schemas.microsoft.com/office/drawing/2014/main" id="{DB3DB1E7-4B22-3D0C-28DD-AAE822F26A9E}"/>
                </a:ext>
              </a:extLst>
            </p:cNvPr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0">
              <a:extLst>
                <a:ext uri="{FF2B5EF4-FFF2-40B4-BE49-F238E27FC236}">
                  <a16:creationId xmlns:a16="http://schemas.microsoft.com/office/drawing/2014/main" id="{30C343DB-A6F4-971D-0931-C9D9226D0047}"/>
                </a:ext>
              </a:extLst>
            </p:cNvPr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0">
              <a:extLst>
                <a:ext uri="{FF2B5EF4-FFF2-40B4-BE49-F238E27FC236}">
                  <a16:creationId xmlns:a16="http://schemas.microsoft.com/office/drawing/2014/main" id="{FEADDFCE-72BC-184D-21F3-6EF68392C5EA}"/>
                </a:ext>
              </a:extLst>
            </p:cNvPr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0">
              <a:extLst>
                <a:ext uri="{FF2B5EF4-FFF2-40B4-BE49-F238E27FC236}">
                  <a16:creationId xmlns:a16="http://schemas.microsoft.com/office/drawing/2014/main" id="{F53E78D0-6671-5F52-365D-5CA3588C90FB}"/>
                </a:ext>
              </a:extLst>
            </p:cNvPr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0">
              <a:extLst>
                <a:ext uri="{FF2B5EF4-FFF2-40B4-BE49-F238E27FC236}">
                  <a16:creationId xmlns:a16="http://schemas.microsoft.com/office/drawing/2014/main" id="{C078B51D-26D5-338B-385B-74EBCF9B5732}"/>
                </a:ext>
              </a:extLst>
            </p:cNvPr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0">
              <a:extLst>
                <a:ext uri="{FF2B5EF4-FFF2-40B4-BE49-F238E27FC236}">
                  <a16:creationId xmlns:a16="http://schemas.microsoft.com/office/drawing/2014/main" id="{447A88F5-3D88-2D3D-1C3B-748D055B792B}"/>
                </a:ext>
              </a:extLst>
            </p:cNvPr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0">
              <a:extLst>
                <a:ext uri="{FF2B5EF4-FFF2-40B4-BE49-F238E27FC236}">
                  <a16:creationId xmlns:a16="http://schemas.microsoft.com/office/drawing/2014/main" id="{2B726058-D267-6918-17B9-5AC8CD9A50B7}"/>
                </a:ext>
              </a:extLst>
            </p:cNvPr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0">
              <a:extLst>
                <a:ext uri="{FF2B5EF4-FFF2-40B4-BE49-F238E27FC236}">
                  <a16:creationId xmlns:a16="http://schemas.microsoft.com/office/drawing/2014/main" id="{83AB2E8C-5EB6-A8FB-1F5C-B9CD84C8FE14}"/>
                </a:ext>
              </a:extLst>
            </p:cNvPr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0">
              <a:extLst>
                <a:ext uri="{FF2B5EF4-FFF2-40B4-BE49-F238E27FC236}">
                  <a16:creationId xmlns:a16="http://schemas.microsoft.com/office/drawing/2014/main" id="{D11A50D8-BD43-9A20-E1F1-2796219C2E53}"/>
                </a:ext>
              </a:extLst>
            </p:cNvPr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0">
              <a:extLst>
                <a:ext uri="{FF2B5EF4-FFF2-40B4-BE49-F238E27FC236}">
                  <a16:creationId xmlns:a16="http://schemas.microsoft.com/office/drawing/2014/main" id="{AC0B2C2C-3551-ECF1-81CD-988E10055B33}"/>
                </a:ext>
              </a:extLst>
            </p:cNvPr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0">
              <a:extLst>
                <a:ext uri="{FF2B5EF4-FFF2-40B4-BE49-F238E27FC236}">
                  <a16:creationId xmlns:a16="http://schemas.microsoft.com/office/drawing/2014/main" id="{B7C16A4C-4B94-BEC3-12C3-E9D25AFBEED9}"/>
                </a:ext>
              </a:extLst>
            </p:cNvPr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0">
              <a:extLst>
                <a:ext uri="{FF2B5EF4-FFF2-40B4-BE49-F238E27FC236}">
                  <a16:creationId xmlns:a16="http://schemas.microsoft.com/office/drawing/2014/main" id="{D428C4BB-66B4-98ED-DE2D-143E7E771486}"/>
                </a:ext>
              </a:extLst>
            </p:cNvPr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0">
              <a:extLst>
                <a:ext uri="{FF2B5EF4-FFF2-40B4-BE49-F238E27FC236}">
                  <a16:creationId xmlns:a16="http://schemas.microsoft.com/office/drawing/2014/main" id="{E44EA60D-4B36-2E0F-69F5-E37343FB8AFE}"/>
                </a:ext>
              </a:extLst>
            </p:cNvPr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0">
              <a:extLst>
                <a:ext uri="{FF2B5EF4-FFF2-40B4-BE49-F238E27FC236}">
                  <a16:creationId xmlns:a16="http://schemas.microsoft.com/office/drawing/2014/main" id="{C66665DC-62DC-8FF8-F559-B491974E6AB7}"/>
                </a:ext>
              </a:extLst>
            </p:cNvPr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0">
              <a:extLst>
                <a:ext uri="{FF2B5EF4-FFF2-40B4-BE49-F238E27FC236}">
                  <a16:creationId xmlns:a16="http://schemas.microsoft.com/office/drawing/2014/main" id="{C3E60F99-92C3-3CD6-4B00-7C288CD8B8EE}"/>
                </a:ext>
              </a:extLst>
            </p:cNvPr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0">
              <a:extLst>
                <a:ext uri="{FF2B5EF4-FFF2-40B4-BE49-F238E27FC236}">
                  <a16:creationId xmlns:a16="http://schemas.microsoft.com/office/drawing/2014/main" id="{BB1ADAFB-DE39-62B7-A28F-48487F06C504}"/>
                </a:ext>
              </a:extLst>
            </p:cNvPr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0">
              <a:extLst>
                <a:ext uri="{FF2B5EF4-FFF2-40B4-BE49-F238E27FC236}">
                  <a16:creationId xmlns:a16="http://schemas.microsoft.com/office/drawing/2014/main" id="{ABF7F120-2CE8-9E40-F91B-54C2DFBE8FA5}"/>
                </a:ext>
              </a:extLst>
            </p:cNvPr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0">
              <a:extLst>
                <a:ext uri="{FF2B5EF4-FFF2-40B4-BE49-F238E27FC236}">
                  <a16:creationId xmlns:a16="http://schemas.microsoft.com/office/drawing/2014/main" id="{70E40A87-5F39-5C60-4D07-858909BB27A6}"/>
                </a:ext>
              </a:extLst>
            </p:cNvPr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0">
              <a:extLst>
                <a:ext uri="{FF2B5EF4-FFF2-40B4-BE49-F238E27FC236}">
                  <a16:creationId xmlns:a16="http://schemas.microsoft.com/office/drawing/2014/main" id="{6B61B51E-B1C7-4DAC-17EF-0229FB32017C}"/>
                </a:ext>
              </a:extLst>
            </p:cNvPr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0">
              <a:extLst>
                <a:ext uri="{FF2B5EF4-FFF2-40B4-BE49-F238E27FC236}">
                  <a16:creationId xmlns:a16="http://schemas.microsoft.com/office/drawing/2014/main" id="{6F3C733D-969E-DE21-64CE-A81964D1922B}"/>
                </a:ext>
              </a:extLst>
            </p:cNvPr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0">
              <a:extLst>
                <a:ext uri="{FF2B5EF4-FFF2-40B4-BE49-F238E27FC236}">
                  <a16:creationId xmlns:a16="http://schemas.microsoft.com/office/drawing/2014/main" id="{96C63D42-55FC-11B8-FF73-0CEE519D72D4}"/>
                </a:ext>
              </a:extLst>
            </p:cNvPr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0">
              <a:extLst>
                <a:ext uri="{FF2B5EF4-FFF2-40B4-BE49-F238E27FC236}">
                  <a16:creationId xmlns:a16="http://schemas.microsoft.com/office/drawing/2014/main" id="{2FC0A6BD-4B2A-427C-3DC1-638728406F02}"/>
                </a:ext>
              </a:extLst>
            </p:cNvPr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0">
              <a:extLst>
                <a:ext uri="{FF2B5EF4-FFF2-40B4-BE49-F238E27FC236}">
                  <a16:creationId xmlns:a16="http://schemas.microsoft.com/office/drawing/2014/main" id="{A74D8AE4-EE63-CFAA-0B31-F43D482ECBBE}"/>
                </a:ext>
              </a:extLst>
            </p:cNvPr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0">
              <a:extLst>
                <a:ext uri="{FF2B5EF4-FFF2-40B4-BE49-F238E27FC236}">
                  <a16:creationId xmlns:a16="http://schemas.microsoft.com/office/drawing/2014/main" id="{D2134ED2-AFA3-37EA-3F9D-6EB7E52E7BFF}"/>
                </a:ext>
              </a:extLst>
            </p:cNvPr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0">
              <a:extLst>
                <a:ext uri="{FF2B5EF4-FFF2-40B4-BE49-F238E27FC236}">
                  <a16:creationId xmlns:a16="http://schemas.microsoft.com/office/drawing/2014/main" id="{B4001B90-4887-72A2-CE30-C3377085149A}"/>
                </a:ext>
              </a:extLst>
            </p:cNvPr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0">
              <a:extLst>
                <a:ext uri="{FF2B5EF4-FFF2-40B4-BE49-F238E27FC236}">
                  <a16:creationId xmlns:a16="http://schemas.microsoft.com/office/drawing/2014/main" id="{A0BB0E67-FCAB-D52D-ABCF-F968E463E8B3}"/>
                </a:ext>
              </a:extLst>
            </p:cNvPr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0">
              <a:extLst>
                <a:ext uri="{FF2B5EF4-FFF2-40B4-BE49-F238E27FC236}">
                  <a16:creationId xmlns:a16="http://schemas.microsoft.com/office/drawing/2014/main" id="{2528AB3E-431F-7F3D-A275-56FC696589DF}"/>
                </a:ext>
              </a:extLst>
            </p:cNvPr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0">
              <a:extLst>
                <a:ext uri="{FF2B5EF4-FFF2-40B4-BE49-F238E27FC236}">
                  <a16:creationId xmlns:a16="http://schemas.microsoft.com/office/drawing/2014/main" id="{59BE4B24-58FE-771E-26AF-11A5B68B28AA}"/>
                </a:ext>
              </a:extLst>
            </p:cNvPr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0">
              <a:extLst>
                <a:ext uri="{FF2B5EF4-FFF2-40B4-BE49-F238E27FC236}">
                  <a16:creationId xmlns:a16="http://schemas.microsoft.com/office/drawing/2014/main" id="{E4CA78ED-46C4-1ED4-B844-3054C8F9F667}"/>
                </a:ext>
              </a:extLst>
            </p:cNvPr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0">
              <a:extLst>
                <a:ext uri="{FF2B5EF4-FFF2-40B4-BE49-F238E27FC236}">
                  <a16:creationId xmlns:a16="http://schemas.microsoft.com/office/drawing/2014/main" id="{7D76131F-7D1D-5E15-DAA9-D586739158F6}"/>
                </a:ext>
              </a:extLst>
            </p:cNvPr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0">
              <a:extLst>
                <a:ext uri="{FF2B5EF4-FFF2-40B4-BE49-F238E27FC236}">
                  <a16:creationId xmlns:a16="http://schemas.microsoft.com/office/drawing/2014/main" id="{F2BD6A26-5A04-ED93-9C46-94FCD650F8B6}"/>
                </a:ext>
              </a:extLst>
            </p:cNvPr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0">
              <a:extLst>
                <a:ext uri="{FF2B5EF4-FFF2-40B4-BE49-F238E27FC236}">
                  <a16:creationId xmlns:a16="http://schemas.microsoft.com/office/drawing/2014/main" id="{5193D978-86D7-BF8D-19CB-0B57B95689BF}"/>
                </a:ext>
              </a:extLst>
            </p:cNvPr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0">
              <a:extLst>
                <a:ext uri="{FF2B5EF4-FFF2-40B4-BE49-F238E27FC236}">
                  <a16:creationId xmlns:a16="http://schemas.microsoft.com/office/drawing/2014/main" id="{CAFF73A9-DA0B-1174-3892-432B377680D9}"/>
                </a:ext>
              </a:extLst>
            </p:cNvPr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0">
              <a:extLst>
                <a:ext uri="{FF2B5EF4-FFF2-40B4-BE49-F238E27FC236}">
                  <a16:creationId xmlns:a16="http://schemas.microsoft.com/office/drawing/2014/main" id="{323854E9-7427-0D20-3F0C-E098D8A17353}"/>
                </a:ext>
              </a:extLst>
            </p:cNvPr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0">
              <a:extLst>
                <a:ext uri="{FF2B5EF4-FFF2-40B4-BE49-F238E27FC236}">
                  <a16:creationId xmlns:a16="http://schemas.microsoft.com/office/drawing/2014/main" id="{83221CA8-FE2B-42AA-03E3-95EEC945ED33}"/>
                </a:ext>
              </a:extLst>
            </p:cNvPr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0">
              <a:extLst>
                <a:ext uri="{FF2B5EF4-FFF2-40B4-BE49-F238E27FC236}">
                  <a16:creationId xmlns:a16="http://schemas.microsoft.com/office/drawing/2014/main" id="{1FE9F9F7-F9DC-6330-B149-703C1F72DF2B}"/>
                </a:ext>
              </a:extLst>
            </p:cNvPr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0">
              <a:extLst>
                <a:ext uri="{FF2B5EF4-FFF2-40B4-BE49-F238E27FC236}">
                  <a16:creationId xmlns:a16="http://schemas.microsoft.com/office/drawing/2014/main" id="{3036B22B-5C32-D2C5-4DB4-E27091066A7B}"/>
                </a:ext>
              </a:extLst>
            </p:cNvPr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0">
              <a:extLst>
                <a:ext uri="{FF2B5EF4-FFF2-40B4-BE49-F238E27FC236}">
                  <a16:creationId xmlns:a16="http://schemas.microsoft.com/office/drawing/2014/main" id="{AF9B0A63-952E-93D4-C4B2-65303BEEA64E}"/>
                </a:ext>
              </a:extLst>
            </p:cNvPr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0">
              <a:extLst>
                <a:ext uri="{FF2B5EF4-FFF2-40B4-BE49-F238E27FC236}">
                  <a16:creationId xmlns:a16="http://schemas.microsoft.com/office/drawing/2014/main" id="{46CC6E50-60AC-A389-560C-18872DA22AD2}"/>
                </a:ext>
              </a:extLst>
            </p:cNvPr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0">
              <a:extLst>
                <a:ext uri="{FF2B5EF4-FFF2-40B4-BE49-F238E27FC236}">
                  <a16:creationId xmlns:a16="http://schemas.microsoft.com/office/drawing/2014/main" id="{F948F783-6287-C6B3-4058-DBC41EB15A77}"/>
                </a:ext>
              </a:extLst>
            </p:cNvPr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0">
              <a:extLst>
                <a:ext uri="{FF2B5EF4-FFF2-40B4-BE49-F238E27FC236}">
                  <a16:creationId xmlns:a16="http://schemas.microsoft.com/office/drawing/2014/main" id="{74495005-065A-9EEF-A860-906DB13B3EC6}"/>
                </a:ext>
              </a:extLst>
            </p:cNvPr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0">
              <a:extLst>
                <a:ext uri="{FF2B5EF4-FFF2-40B4-BE49-F238E27FC236}">
                  <a16:creationId xmlns:a16="http://schemas.microsoft.com/office/drawing/2014/main" id="{FEF20538-3781-EC7C-2F8B-E01235B40394}"/>
                </a:ext>
              </a:extLst>
            </p:cNvPr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0">
              <a:extLst>
                <a:ext uri="{FF2B5EF4-FFF2-40B4-BE49-F238E27FC236}">
                  <a16:creationId xmlns:a16="http://schemas.microsoft.com/office/drawing/2014/main" id="{055394CE-26D4-18CC-B062-BEE53D7BC197}"/>
                </a:ext>
              </a:extLst>
            </p:cNvPr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0">
              <a:extLst>
                <a:ext uri="{FF2B5EF4-FFF2-40B4-BE49-F238E27FC236}">
                  <a16:creationId xmlns:a16="http://schemas.microsoft.com/office/drawing/2014/main" id="{EF4019EF-0F53-4A2D-CFE6-B61933179BF8}"/>
                </a:ext>
              </a:extLst>
            </p:cNvPr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0">
              <a:extLst>
                <a:ext uri="{FF2B5EF4-FFF2-40B4-BE49-F238E27FC236}">
                  <a16:creationId xmlns:a16="http://schemas.microsoft.com/office/drawing/2014/main" id="{7395FB08-6CE3-F6FF-4C1A-B355AA235C20}"/>
                </a:ext>
              </a:extLst>
            </p:cNvPr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0">
              <a:extLst>
                <a:ext uri="{FF2B5EF4-FFF2-40B4-BE49-F238E27FC236}">
                  <a16:creationId xmlns:a16="http://schemas.microsoft.com/office/drawing/2014/main" id="{A36A4324-B5DB-2CF3-D4A0-864C592A0D9F}"/>
                </a:ext>
              </a:extLst>
            </p:cNvPr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0">
              <a:extLst>
                <a:ext uri="{FF2B5EF4-FFF2-40B4-BE49-F238E27FC236}">
                  <a16:creationId xmlns:a16="http://schemas.microsoft.com/office/drawing/2014/main" id="{91048BEB-6949-029C-4095-D86D58912EED}"/>
                </a:ext>
              </a:extLst>
            </p:cNvPr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0">
              <a:extLst>
                <a:ext uri="{FF2B5EF4-FFF2-40B4-BE49-F238E27FC236}">
                  <a16:creationId xmlns:a16="http://schemas.microsoft.com/office/drawing/2014/main" id="{B2239060-4962-5189-AD39-03031E31A4F6}"/>
                </a:ext>
              </a:extLst>
            </p:cNvPr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0">
              <a:extLst>
                <a:ext uri="{FF2B5EF4-FFF2-40B4-BE49-F238E27FC236}">
                  <a16:creationId xmlns:a16="http://schemas.microsoft.com/office/drawing/2014/main" id="{2EFB106B-00E4-C172-CD9D-1268E532A13E}"/>
                </a:ext>
              </a:extLst>
            </p:cNvPr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0">
              <a:extLst>
                <a:ext uri="{FF2B5EF4-FFF2-40B4-BE49-F238E27FC236}">
                  <a16:creationId xmlns:a16="http://schemas.microsoft.com/office/drawing/2014/main" id="{A2B487DA-4F4D-316E-A22E-C96049C51BC3}"/>
                </a:ext>
              </a:extLst>
            </p:cNvPr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0">
              <a:extLst>
                <a:ext uri="{FF2B5EF4-FFF2-40B4-BE49-F238E27FC236}">
                  <a16:creationId xmlns:a16="http://schemas.microsoft.com/office/drawing/2014/main" id="{061EF97E-A3D9-FC7E-E598-7EE6C6118AB1}"/>
                </a:ext>
              </a:extLst>
            </p:cNvPr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0">
              <a:extLst>
                <a:ext uri="{FF2B5EF4-FFF2-40B4-BE49-F238E27FC236}">
                  <a16:creationId xmlns:a16="http://schemas.microsoft.com/office/drawing/2014/main" id="{FF8CB692-FC3F-B499-5087-D51EFEEB1199}"/>
                </a:ext>
              </a:extLst>
            </p:cNvPr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0">
              <a:extLst>
                <a:ext uri="{FF2B5EF4-FFF2-40B4-BE49-F238E27FC236}">
                  <a16:creationId xmlns:a16="http://schemas.microsoft.com/office/drawing/2014/main" id="{3F2749A2-C0BC-1368-1682-F2544FFF666F}"/>
                </a:ext>
              </a:extLst>
            </p:cNvPr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0">
              <a:extLst>
                <a:ext uri="{FF2B5EF4-FFF2-40B4-BE49-F238E27FC236}">
                  <a16:creationId xmlns:a16="http://schemas.microsoft.com/office/drawing/2014/main" id="{B182360E-3D8A-7AA2-260C-5DDBFB44AF7D}"/>
                </a:ext>
              </a:extLst>
            </p:cNvPr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0">
              <a:extLst>
                <a:ext uri="{FF2B5EF4-FFF2-40B4-BE49-F238E27FC236}">
                  <a16:creationId xmlns:a16="http://schemas.microsoft.com/office/drawing/2014/main" id="{F5E54D26-AE5D-9F27-BA06-FFE4B1FA792A}"/>
                </a:ext>
              </a:extLst>
            </p:cNvPr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0">
              <a:extLst>
                <a:ext uri="{FF2B5EF4-FFF2-40B4-BE49-F238E27FC236}">
                  <a16:creationId xmlns:a16="http://schemas.microsoft.com/office/drawing/2014/main" id="{6BE9CBEF-F3C9-C82E-3D04-D17804CE8E10}"/>
                </a:ext>
              </a:extLst>
            </p:cNvPr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0">
              <a:extLst>
                <a:ext uri="{FF2B5EF4-FFF2-40B4-BE49-F238E27FC236}">
                  <a16:creationId xmlns:a16="http://schemas.microsoft.com/office/drawing/2014/main" id="{BB5F6747-C7FE-E622-A0A1-FB53B084763A}"/>
                </a:ext>
              </a:extLst>
            </p:cNvPr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0">
              <a:extLst>
                <a:ext uri="{FF2B5EF4-FFF2-40B4-BE49-F238E27FC236}">
                  <a16:creationId xmlns:a16="http://schemas.microsoft.com/office/drawing/2014/main" id="{437309CE-943B-9EE6-6E5E-2CA057A93A8E}"/>
                </a:ext>
              </a:extLst>
            </p:cNvPr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0">
              <a:extLst>
                <a:ext uri="{FF2B5EF4-FFF2-40B4-BE49-F238E27FC236}">
                  <a16:creationId xmlns:a16="http://schemas.microsoft.com/office/drawing/2014/main" id="{401D65A6-F9F4-8F54-1E4E-9A2F89941FCC}"/>
                </a:ext>
              </a:extLst>
            </p:cNvPr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0">
              <a:extLst>
                <a:ext uri="{FF2B5EF4-FFF2-40B4-BE49-F238E27FC236}">
                  <a16:creationId xmlns:a16="http://schemas.microsoft.com/office/drawing/2014/main" id="{B2E60956-53AE-C3C7-9669-03CEA95A8371}"/>
                </a:ext>
              </a:extLst>
            </p:cNvPr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0">
              <a:extLst>
                <a:ext uri="{FF2B5EF4-FFF2-40B4-BE49-F238E27FC236}">
                  <a16:creationId xmlns:a16="http://schemas.microsoft.com/office/drawing/2014/main" id="{232996CA-4690-9303-9C19-ECA74D49F776}"/>
                </a:ext>
              </a:extLst>
            </p:cNvPr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0">
              <a:extLst>
                <a:ext uri="{FF2B5EF4-FFF2-40B4-BE49-F238E27FC236}">
                  <a16:creationId xmlns:a16="http://schemas.microsoft.com/office/drawing/2014/main" id="{63B7D924-7EC0-BACA-68DB-643E8910136C}"/>
                </a:ext>
              </a:extLst>
            </p:cNvPr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0">
              <a:extLst>
                <a:ext uri="{FF2B5EF4-FFF2-40B4-BE49-F238E27FC236}">
                  <a16:creationId xmlns:a16="http://schemas.microsoft.com/office/drawing/2014/main" id="{FF4B021E-E817-19AE-F992-82809FC291AB}"/>
                </a:ext>
              </a:extLst>
            </p:cNvPr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0">
              <a:extLst>
                <a:ext uri="{FF2B5EF4-FFF2-40B4-BE49-F238E27FC236}">
                  <a16:creationId xmlns:a16="http://schemas.microsoft.com/office/drawing/2014/main" id="{879F6694-EF9F-3896-96B2-4C750FC350E2}"/>
                </a:ext>
              </a:extLst>
            </p:cNvPr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0">
              <a:extLst>
                <a:ext uri="{FF2B5EF4-FFF2-40B4-BE49-F238E27FC236}">
                  <a16:creationId xmlns:a16="http://schemas.microsoft.com/office/drawing/2014/main" id="{4ACA5220-8B61-E0E8-88BF-54F1AA0BF3E2}"/>
                </a:ext>
              </a:extLst>
            </p:cNvPr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0">
              <a:extLst>
                <a:ext uri="{FF2B5EF4-FFF2-40B4-BE49-F238E27FC236}">
                  <a16:creationId xmlns:a16="http://schemas.microsoft.com/office/drawing/2014/main" id="{3CB6E59C-7C08-943E-ACF4-5ED5B43D2707}"/>
                </a:ext>
              </a:extLst>
            </p:cNvPr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0">
              <a:extLst>
                <a:ext uri="{FF2B5EF4-FFF2-40B4-BE49-F238E27FC236}">
                  <a16:creationId xmlns:a16="http://schemas.microsoft.com/office/drawing/2014/main" id="{FADB4826-3BE9-4005-C7B4-D47F1D26D316}"/>
                </a:ext>
              </a:extLst>
            </p:cNvPr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0">
              <a:extLst>
                <a:ext uri="{FF2B5EF4-FFF2-40B4-BE49-F238E27FC236}">
                  <a16:creationId xmlns:a16="http://schemas.microsoft.com/office/drawing/2014/main" id="{FE0BCA44-0152-5B8D-505B-F423C34D54E3}"/>
                </a:ext>
              </a:extLst>
            </p:cNvPr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0">
              <a:extLst>
                <a:ext uri="{FF2B5EF4-FFF2-40B4-BE49-F238E27FC236}">
                  <a16:creationId xmlns:a16="http://schemas.microsoft.com/office/drawing/2014/main" id="{83C2811B-70A6-B633-4631-C25D918481CF}"/>
                </a:ext>
              </a:extLst>
            </p:cNvPr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0">
              <a:extLst>
                <a:ext uri="{FF2B5EF4-FFF2-40B4-BE49-F238E27FC236}">
                  <a16:creationId xmlns:a16="http://schemas.microsoft.com/office/drawing/2014/main" id="{3003C173-4717-BF54-A959-A7B8A0642686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0">
              <a:extLst>
                <a:ext uri="{FF2B5EF4-FFF2-40B4-BE49-F238E27FC236}">
                  <a16:creationId xmlns:a16="http://schemas.microsoft.com/office/drawing/2014/main" id="{EC04E21D-DFE9-F7ED-551B-317EB01730A5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0">
              <a:extLst>
                <a:ext uri="{FF2B5EF4-FFF2-40B4-BE49-F238E27FC236}">
                  <a16:creationId xmlns:a16="http://schemas.microsoft.com/office/drawing/2014/main" id="{4F05318B-53E0-F8B0-1CFE-D50E2B780446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0">
              <a:extLst>
                <a:ext uri="{FF2B5EF4-FFF2-40B4-BE49-F238E27FC236}">
                  <a16:creationId xmlns:a16="http://schemas.microsoft.com/office/drawing/2014/main" id="{B459CB18-B07D-B3F5-CD48-E2FCEAF09B28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0">
              <a:extLst>
                <a:ext uri="{FF2B5EF4-FFF2-40B4-BE49-F238E27FC236}">
                  <a16:creationId xmlns:a16="http://schemas.microsoft.com/office/drawing/2014/main" id="{70083727-5841-0146-0216-A80A616745B3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0">
              <a:extLst>
                <a:ext uri="{FF2B5EF4-FFF2-40B4-BE49-F238E27FC236}">
                  <a16:creationId xmlns:a16="http://schemas.microsoft.com/office/drawing/2014/main" id="{A67A08FD-D604-72F4-4922-303EACB984C0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0">
              <a:extLst>
                <a:ext uri="{FF2B5EF4-FFF2-40B4-BE49-F238E27FC236}">
                  <a16:creationId xmlns:a16="http://schemas.microsoft.com/office/drawing/2014/main" id="{F4CDF90B-0656-5E0F-A295-B46051366171}"/>
                </a:ext>
              </a:extLst>
            </p:cNvPr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0">
              <a:extLst>
                <a:ext uri="{FF2B5EF4-FFF2-40B4-BE49-F238E27FC236}">
                  <a16:creationId xmlns:a16="http://schemas.microsoft.com/office/drawing/2014/main" id="{CEB6BB40-96A1-2D41-DF32-807079D7C66C}"/>
                </a:ext>
              </a:extLst>
            </p:cNvPr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0">
              <a:extLst>
                <a:ext uri="{FF2B5EF4-FFF2-40B4-BE49-F238E27FC236}">
                  <a16:creationId xmlns:a16="http://schemas.microsoft.com/office/drawing/2014/main" id="{04CBBEC7-CF81-C40F-CA3E-47CB17D63004}"/>
                </a:ext>
              </a:extLst>
            </p:cNvPr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0">
              <a:extLst>
                <a:ext uri="{FF2B5EF4-FFF2-40B4-BE49-F238E27FC236}">
                  <a16:creationId xmlns:a16="http://schemas.microsoft.com/office/drawing/2014/main" id="{014FF14E-ABA2-2F66-CEC1-40F979F8FB95}"/>
                </a:ext>
              </a:extLst>
            </p:cNvPr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0">
              <a:extLst>
                <a:ext uri="{FF2B5EF4-FFF2-40B4-BE49-F238E27FC236}">
                  <a16:creationId xmlns:a16="http://schemas.microsoft.com/office/drawing/2014/main" id="{A8569626-A8A5-E2D7-B8FF-A57451DCD23D}"/>
                </a:ext>
              </a:extLst>
            </p:cNvPr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0">
              <a:extLst>
                <a:ext uri="{FF2B5EF4-FFF2-40B4-BE49-F238E27FC236}">
                  <a16:creationId xmlns:a16="http://schemas.microsoft.com/office/drawing/2014/main" id="{566C8A6A-6CAF-013F-ED14-2FA2CF063B67}"/>
                </a:ext>
              </a:extLst>
            </p:cNvPr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0">
              <a:extLst>
                <a:ext uri="{FF2B5EF4-FFF2-40B4-BE49-F238E27FC236}">
                  <a16:creationId xmlns:a16="http://schemas.microsoft.com/office/drawing/2014/main" id="{037FEB14-D064-6921-2836-C9D7258277DA}"/>
                </a:ext>
              </a:extLst>
            </p:cNvPr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0">
              <a:extLst>
                <a:ext uri="{FF2B5EF4-FFF2-40B4-BE49-F238E27FC236}">
                  <a16:creationId xmlns:a16="http://schemas.microsoft.com/office/drawing/2014/main" id="{369FA0A3-BD6D-D25B-1545-F8E58DFA31AE}"/>
                </a:ext>
              </a:extLst>
            </p:cNvPr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0">
              <a:extLst>
                <a:ext uri="{FF2B5EF4-FFF2-40B4-BE49-F238E27FC236}">
                  <a16:creationId xmlns:a16="http://schemas.microsoft.com/office/drawing/2014/main" id="{BF69968B-B608-FEDF-E189-B20C9C239C4C}"/>
                </a:ext>
              </a:extLst>
            </p:cNvPr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0">
              <a:extLst>
                <a:ext uri="{FF2B5EF4-FFF2-40B4-BE49-F238E27FC236}">
                  <a16:creationId xmlns:a16="http://schemas.microsoft.com/office/drawing/2014/main" id="{52AF9B3A-D3AD-141B-2686-CC1E17A9546B}"/>
                </a:ext>
              </a:extLst>
            </p:cNvPr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0">
              <a:extLst>
                <a:ext uri="{FF2B5EF4-FFF2-40B4-BE49-F238E27FC236}">
                  <a16:creationId xmlns:a16="http://schemas.microsoft.com/office/drawing/2014/main" id="{E2BCF020-EF8D-4FA0-5C6E-5C45A7F2720D}"/>
                </a:ext>
              </a:extLst>
            </p:cNvPr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0">
              <a:extLst>
                <a:ext uri="{FF2B5EF4-FFF2-40B4-BE49-F238E27FC236}">
                  <a16:creationId xmlns:a16="http://schemas.microsoft.com/office/drawing/2014/main" id="{7DBD1DC3-6EB6-CACC-9368-AD911FF4B361}"/>
                </a:ext>
              </a:extLst>
            </p:cNvPr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0">
              <a:extLst>
                <a:ext uri="{FF2B5EF4-FFF2-40B4-BE49-F238E27FC236}">
                  <a16:creationId xmlns:a16="http://schemas.microsoft.com/office/drawing/2014/main" id="{EF6042B4-62FC-D248-F8F9-1EC4C4C1ECA7}"/>
                </a:ext>
              </a:extLst>
            </p:cNvPr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0">
              <a:extLst>
                <a:ext uri="{FF2B5EF4-FFF2-40B4-BE49-F238E27FC236}">
                  <a16:creationId xmlns:a16="http://schemas.microsoft.com/office/drawing/2014/main" id="{C44F8000-8FF8-8190-7160-72FE5606ADCF}"/>
                </a:ext>
              </a:extLst>
            </p:cNvPr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0">
              <a:extLst>
                <a:ext uri="{FF2B5EF4-FFF2-40B4-BE49-F238E27FC236}">
                  <a16:creationId xmlns:a16="http://schemas.microsoft.com/office/drawing/2014/main" id="{CCB3C26D-5D66-FA6D-5210-45552A8CEF14}"/>
                </a:ext>
              </a:extLst>
            </p:cNvPr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0">
              <a:extLst>
                <a:ext uri="{FF2B5EF4-FFF2-40B4-BE49-F238E27FC236}">
                  <a16:creationId xmlns:a16="http://schemas.microsoft.com/office/drawing/2014/main" id="{345A982A-13D8-E563-5EB6-40353B81C3DA}"/>
                </a:ext>
              </a:extLst>
            </p:cNvPr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0">
              <a:extLst>
                <a:ext uri="{FF2B5EF4-FFF2-40B4-BE49-F238E27FC236}">
                  <a16:creationId xmlns:a16="http://schemas.microsoft.com/office/drawing/2014/main" id="{2C877BC4-2BB8-F8DB-60B9-CDA7BA8D73DB}"/>
                </a:ext>
              </a:extLst>
            </p:cNvPr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0">
              <a:extLst>
                <a:ext uri="{FF2B5EF4-FFF2-40B4-BE49-F238E27FC236}">
                  <a16:creationId xmlns:a16="http://schemas.microsoft.com/office/drawing/2014/main" id="{0B1F73C7-BBA0-843D-FE14-F62A3D4EEDBB}"/>
                </a:ext>
              </a:extLst>
            </p:cNvPr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785;p40">
            <a:extLst>
              <a:ext uri="{FF2B5EF4-FFF2-40B4-BE49-F238E27FC236}">
                <a16:creationId xmlns:a16="http://schemas.microsoft.com/office/drawing/2014/main" id="{8F9D0375-A179-3796-A788-4283442D03BD}"/>
              </a:ext>
            </a:extLst>
          </p:cNvPr>
          <p:cNvSpPr/>
          <p:nvPr/>
        </p:nvSpPr>
        <p:spPr>
          <a:xfrm>
            <a:off x="3228415" y="4157574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797;p40">
            <a:extLst>
              <a:ext uri="{FF2B5EF4-FFF2-40B4-BE49-F238E27FC236}">
                <a16:creationId xmlns:a16="http://schemas.microsoft.com/office/drawing/2014/main" id="{63C80649-4112-F7D1-E1B2-08FEFED5E6BA}"/>
              </a:ext>
            </a:extLst>
          </p:cNvPr>
          <p:cNvSpPr txBox="1">
            <a:spLocks/>
          </p:cNvSpPr>
          <p:nvPr/>
        </p:nvSpPr>
        <p:spPr>
          <a:xfrm flipH="1">
            <a:off x="4124569" y="4515974"/>
            <a:ext cx="2340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000" b="1" i="1" u="none" strike="noStrike" cap="none">
                <a:solidFill>
                  <a:schemeClr val="dk2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/>
              <a:t>Future work &amp; conclusions</a:t>
            </a:r>
            <a:endParaRPr lang="ro-RO" dirty="0"/>
          </a:p>
        </p:txBody>
      </p:sp>
      <p:sp>
        <p:nvSpPr>
          <p:cNvPr id="5" name="Google Shape;3801;p40">
            <a:extLst>
              <a:ext uri="{FF2B5EF4-FFF2-40B4-BE49-F238E27FC236}">
                <a16:creationId xmlns:a16="http://schemas.microsoft.com/office/drawing/2014/main" id="{2681D9D6-AE48-2C3D-99CC-058963D24943}"/>
              </a:ext>
            </a:extLst>
          </p:cNvPr>
          <p:cNvSpPr txBox="1">
            <a:spLocks/>
          </p:cNvSpPr>
          <p:nvPr/>
        </p:nvSpPr>
        <p:spPr>
          <a:xfrm flipH="1">
            <a:off x="3240585" y="4287374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2000" b="0" i="1" u="none" strike="noStrike" cap="non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1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08976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61CA9-3BAB-B507-24AC-289B7E9E4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4A271CD1-DAD1-0FFF-30BE-C914E93D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29510E44-39A8-12D1-D81E-9B27B0EA4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3. Data processing</a:t>
            </a: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ro-RO" sz="1800" dirty="0">
                <a:latin typeface="Raleway" pitchFamily="2" charset="0"/>
              </a:rPr>
              <a:t>Data </a:t>
            </a:r>
            <a:r>
              <a:rPr lang="ro-RO" sz="1800" dirty="0" err="1">
                <a:latin typeface="Raleway" pitchFamily="2" charset="0"/>
              </a:rPr>
              <a:t>integration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into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Azure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Databricks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is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pretty</a:t>
            </a:r>
            <a:r>
              <a:rPr lang="ro-RO" sz="1800" dirty="0">
                <a:latin typeface="Raleway" pitchFamily="2" charset="0"/>
              </a:rPr>
              <a:t> simple</a:t>
            </a:r>
            <a:r>
              <a:rPr lang="en-US" sz="1800" dirty="0">
                <a:latin typeface="Raleway" pitchFamily="2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create an </a:t>
            </a:r>
            <a:r>
              <a:rPr lang="en-US" b="1" dirty="0">
                <a:latin typeface="Raleway" pitchFamily="2" charset="0"/>
              </a:rPr>
              <a:t>Azure Databricks </a:t>
            </a:r>
            <a:r>
              <a:rPr lang="en-US" dirty="0">
                <a:latin typeface="Raleway" pitchFamily="2" charset="0"/>
              </a:rPr>
              <a:t>resource inside </a:t>
            </a:r>
            <a:r>
              <a:rPr lang="en-US" b="1" dirty="0">
                <a:latin typeface="Raleway" pitchFamily="2" charset="0"/>
              </a:rPr>
              <a:t>Azure Portal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launch </a:t>
            </a:r>
            <a:r>
              <a:rPr lang="en-US" b="1" dirty="0">
                <a:latin typeface="Raleway" pitchFamily="2" charset="0"/>
              </a:rPr>
              <a:t>Databricks</a:t>
            </a:r>
            <a:r>
              <a:rPr lang="en-US" dirty="0">
                <a:latin typeface="Raleway" pitchFamily="2" charset="0"/>
              </a:rPr>
              <a:t> from </a:t>
            </a:r>
            <a:r>
              <a:rPr lang="en-US" b="1" dirty="0">
                <a:latin typeface="Raleway" pitchFamily="2" charset="0"/>
              </a:rPr>
              <a:t>Azure Portal</a:t>
            </a:r>
            <a:endParaRPr lang="ro-RO" b="1" dirty="0">
              <a:latin typeface="Raleway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inside Databricks, configure a </a:t>
            </a:r>
            <a:r>
              <a:rPr lang="en-US" b="1" dirty="0">
                <a:latin typeface="Raleway" pitchFamily="2" charset="0"/>
              </a:rPr>
              <a:t>cluster</a:t>
            </a:r>
            <a:r>
              <a:rPr lang="en-US" dirty="0">
                <a:latin typeface="Raleway" pitchFamily="2" charset="0"/>
              </a:rPr>
              <a:t> (for our case, and our subscription limits, a </a:t>
            </a:r>
            <a:r>
              <a:rPr lang="en-US" u="sng" dirty="0">
                <a:latin typeface="Raleway" pitchFamily="2" charset="0"/>
              </a:rPr>
              <a:t>single-node cluster)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create a new notebook and attach the created cluster to it</a:t>
            </a:r>
          </a:p>
          <a:p>
            <a:pPr lvl="1"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3349DEAF-6F57-4789-2C09-055E3CEFD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69" t="25176" r="564" b="31792"/>
          <a:stretch/>
        </p:blipFill>
        <p:spPr>
          <a:xfrm>
            <a:off x="6364514" y="1008000"/>
            <a:ext cx="2296163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41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7B00-1B09-E75D-87F9-F1BAFBDC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7AC6F0B2-DBC6-CAC6-9F08-383AEEAE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0394EE93-6BFA-66B1-D5B9-D1845867D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3. Data processing</a:t>
            </a: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ro-RO" sz="1800" dirty="0">
                <a:latin typeface="Raleway" pitchFamily="2" charset="0"/>
              </a:rPr>
              <a:t>Data </a:t>
            </a:r>
            <a:r>
              <a:rPr lang="ro-RO" sz="1800" dirty="0" err="1">
                <a:latin typeface="Raleway" pitchFamily="2" charset="0"/>
              </a:rPr>
              <a:t>integration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into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Azure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Databricks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is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pretty</a:t>
            </a:r>
            <a:r>
              <a:rPr lang="ro-RO" sz="1800" dirty="0">
                <a:latin typeface="Raleway" pitchFamily="2" charset="0"/>
              </a:rPr>
              <a:t> simple</a:t>
            </a:r>
            <a:r>
              <a:rPr lang="en-US" sz="1800" dirty="0">
                <a:latin typeface="Raleway" pitchFamily="2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configure the path to where our data is stored:</a:t>
            </a:r>
          </a:p>
          <a:p>
            <a:pPr lvl="1"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3445B1D9-7D4A-B786-54F7-C15496B0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69" t="25176" r="564" b="31792"/>
          <a:stretch/>
        </p:blipFill>
        <p:spPr>
          <a:xfrm>
            <a:off x="6364514" y="1008000"/>
            <a:ext cx="2296163" cy="609601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50A7E08-C06F-36D7-AAB1-7C954D933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29" y="2444401"/>
            <a:ext cx="4572002" cy="1081499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CC27B99A-9C81-9BAC-1D57-26AFD1C08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73" y="3657645"/>
            <a:ext cx="4992914" cy="8749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0625264C-FECF-6FE5-35D9-42C938D6F2BC}"/>
                  </a:ext>
                </a:extLst>
              </p14:cNvPr>
              <p14:cNvContentPartPr/>
              <p14:nvPr/>
            </p14:nvContentPartPr>
            <p14:xfrm>
              <a:off x="4956297" y="3112537"/>
              <a:ext cx="576000" cy="29880"/>
            </p14:xfrm>
          </p:contentPart>
        </mc:Choice>
        <mc:Fallback xmlns=""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0625264C-FECF-6FE5-35D9-42C938D6F2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0297" y="3076897"/>
                <a:ext cx="6476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9C8E8EA4-4F4B-2F1D-5E15-B75A77146462}"/>
                  </a:ext>
                </a:extLst>
              </p14:cNvPr>
              <p14:cNvContentPartPr/>
              <p14:nvPr/>
            </p14:nvContentPartPr>
            <p14:xfrm>
              <a:off x="5072577" y="3153937"/>
              <a:ext cx="464400" cy="24840"/>
            </p14:xfrm>
          </p:contentPart>
        </mc:Choice>
        <mc:Fallback xmlns=""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9C8E8EA4-4F4B-2F1D-5E15-B75A771464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6577" y="3117937"/>
                <a:ext cx="536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Cerneală 3">
                <a:extLst>
                  <a:ext uri="{FF2B5EF4-FFF2-40B4-BE49-F238E27FC236}">
                    <a16:creationId xmlns:a16="http://schemas.microsoft.com/office/drawing/2014/main" id="{365C698A-D315-8CD1-DDFB-5BF7BABC1D97}"/>
                  </a:ext>
                </a:extLst>
              </p14:cNvPr>
              <p14:cNvContentPartPr/>
              <p14:nvPr/>
            </p14:nvContentPartPr>
            <p14:xfrm>
              <a:off x="3562737" y="3025777"/>
              <a:ext cx="682920" cy="14760"/>
            </p14:xfrm>
          </p:contentPart>
        </mc:Choice>
        <mc:Fallback>
          <p:pic>
            <p:nvPicPr>
              <p:cNvPr id="4" name="Cerneală 3">
                <a:extLst>
                  <a:ext uri="{FF2B5EF4-FFF2-40B4-BE49-F238E27FC236}">
                    <a16:creationId xmlns:a16="http://schemas.microsoft.com/office/drawing/2014/main" id="{365C698A-D315-8CD1-DDFB-5BF7BABC1D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6737" y="2989777"/>
                <a:ext cx="7545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B7B020D1-0161-87EE-A0E6-D2844F5ACBD4}"/>
                  </a:ext>
                </a:extLst>
              </p14:cNvPr>
              <p14:cNvContentPartPr/>
              <p14:nvPr/>
            </p14:nvContentPartPr>
            <p14:xfrm>
              <a:off x="3127497" y="3134857"/>
              <a:ext cx="2388240" cy="38160"/>
            </p14:xfrm>
          </p:contentPart>
        </mc:Choice>
        <mc:Fallback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B7B020D1-0161-87EE-A0E6-D2844F5ACBD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1497" y="3099217"/>
                <a:ext cx="24598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DB7CC0C3-330E-32D4-1B4A-74355BD0EB0C}"/>
                  </a:ext>
                </a:extLst>
              </p14:cNvPr>
              <p14:cNvContentPartPr/>
              <p14:nvPr/>
            </p14:nvContentPartPr>
            <p14:xfrm>
              <a:off x="5572977" y="3142057"/>
              <a:ext cx="631800" cy="7560"/>
            </p14:xfrm>
          </p:contentPart>
        </mc:Choice>
        <mc:Fallback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DB7CC0C3-330E-32D4-1B4A-74355BD0EB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36977" y="3106057"/>
                <a:ext cx="703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B4FAF752-443F-7455-A5D2-1694788C6454}"/>
                  </a:ext>
                </a:extLst>
              </p14:cNvPr>
              <p14:cNvContentPartPr/>
              <p14:nvPr/>
            </p14:nvContentPartPr>
            <p14:xfrm>
              <a:off x="2888097" y="4078057"/>
              <a:ext cx="1168920" cy="792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B4FAF752-443F-7455-A5D2-1694788C64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52457" y="4042417"/>
                <a:ext cx="12405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7A15322B-1E39-36CC-6EE9-B375EFB9952B}"/>
                  </a:ext>
                </a:extLst>
              </p14:cNvPr>
              <p14:cNvContentPartPr/>
              <p14:nvPr/>
            </p14:nvContentPartPr>
            <p14:xfrm>
              <a:off x="2858937" y="4179937"/>
              <a:ext cx="1161360" cy="7920"/>
            </p14:xfrm>
          </p:contentPart>
        </mc:Choice>
        <mc:Fallback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7A15322B-1E39-36CC-6EE9-B375EFB9952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23297" y="4143937"/>
                <a:ext cx="12330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Cerneală 17">
                <a:extLst>
                  <a:ext uri="{FF2B5EF4-FFF2-40B4-BE49-F238E27FC236}">
                    <a16:creationId xmlns:a16="http://schemas.microsoft.com/office/drawing/2014/main" id="{EDA023FF-7F9E-BB75-79BA-F468C6EED24B}"/>
                  </a:ext>
                </a:extLst>
              </p14:cNvPr>
              <p14:cNvContentPartPr/>
              <p14:nvPr/>
            </p14:nvContentPartPr>
            <p14:xfrm>
              <a:off x="2888097" y="4288657"/>
              <a:ext cx="1154160" cy="7560"/>
            </p14:xfrm>
          </p:contentPart>
        </mc:Choice>
        <mc:Fallback>
          <p:pic>
            <p:nvPicPr>
              <p:cNvPr id="18" name="Cerneală 17">
                <a:extLst>
                  <a:ext uri="{FF2B5EF4-FFF2-40B4-BE49-F238E27FC236}">
                    <a16:creationId xmlns:a16="http://schemas.microsoft.com/office/drawing/2014/main" id="{EDA023FF-7F9E-BB75-79BA-F468C6EED24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52457" y="4252657"/>
                <a:ext cx="12258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Cerneală 19">
                <a:extLst>
                  <a:ext uri="{FF2B5EF4-FFF2-40B4-BE49-F238E27FC236}">
                    <a16:creationId xmlns:a16="http://schemas.microsoft.com/office/drawing/2014/main" id="{34FC9088-94A0-6C89-081E-2BEC342B83EB}"/>
                  </a:ext>
                </a:extLst>
              </p14:cNvPr>
              <p14:cNvContentPartPr/>
              <p14:nvPr/>
            </p14:nvContentPartPr>
            <p14:xfrm>
              <a:off x="2895297" y="4382617"/>
              <a:ext cx="1168920" cy="36720"/>
            </p14:xfrm>
          </p:contentPart>
        </mc:Choice>
        <mc:Fallback>
          <p:pic>
            <p:nvPicPr>
              <p:cNvPr id="20" name="Cerneală 19">
                <a:extLst>
                  <a:ext uri="{FF2B5EF4-FFF2-40B4-BE49-F238E27FC236}">
                    <a16:creationId xmlns:a16="http://schemas.microsoft.com/office/drawing/2014/main" id="{34FC9088-94A0-6C89-081E-2BEC342B83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59657" y="4346977"/>
                <a:ext cx="124056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546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22D81-04FB-EAAE-F95E-991EDCC1D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60C51B8-FA3E-CFBB-40EB-4BA260DC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6B64FDD5-61A5-F4BF-7AB0-BF264A566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3325785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3. Data processing</a:t>
            </a: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ro-RO" sz="1800" dirty="0">
                <a:latin typeface="Raleway" pitchFamily="2" charset="0"/>
              </a:rPr>
              <a:t>Data </a:t>
            </a:r>
            <a:r>
              <a:rPr lang="ro-RO" sz="1800" dirty="0" err="1">
                <a:latin typeface="Raleway" pitchFamily="2" charset="0"/>
              </a:rPr>
              <a:t>integration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into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Azure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Databricks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is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pretty</a:t>
            </a:r>
            <a:r>
              <a:rPr lang="ro-RO" sz="1800" dirty="0">
                <a:latin typeface="Raleway" pitchFamily="2" charset="0"/>
              </a:rPr>
              <a:t> simple</a:t>
            </a:r>
            <a:r>
              <a:rPr lang="en-US" sz="1800" dirty="0">
                <a:latin typeface="Raleway" pitchFamily="2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configure the path to where our data is stored:</a:t>
            </a:r>
          </a:p>
          <a:p>
            <a:pPr lvl="1"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7FB0C504-898D-2338-082F-25F2973D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69" t="25176" r="564" b="31792"/>
          <a:stretch/>
        </p:blipFill>
        <p:spPr>
          <a:xfrm>
            <a:off x="6364514" y="1008000"/>
            <a:ext cx="2296163" cy="609601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FF6C4503-D535-2B0F-4D1A-2F445A09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012" y="1617601"/>
            <a:ext cx="4066588" cy="31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84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B8E62-94C0-1ECC-4108-9DF215EF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AC042DC3-B7C6-CF14-5E44-B2128AD6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753DDD6B-D911-AA41-4F1B-4140AA8C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Big Data tasks</a:t>
            </a: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As mentioned in the beginning, we will evaluate these Big Data tasks:</a:t>
            </a:r>
          </a:p>
          <a:p>
            <a:pPr lvl="1"/>
            <a:r>
              <a:rPr lang="en-US" sz="16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Statistical analysis (</a:t>
            </a:r>
            <a:r>
              <a:rPr lang="en-US" sz="1600" b="1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ANOVA</a:t>
            </a:r>
            <a:r>
              <a:rPr lang="en-US" sz="16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16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ML tasks (</a:t>
            </a:r>
            <a:r>
              <a:rPr lang="en-US" sz="1600" b="1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Linear regression</a:t>
            </a:r>
            <a:r>
              <a:rPr lang="en-US" sz="16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16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Time-series analysis (</a:t>
            </a:r>
            <a:r>
              <a:rPr lang="en-US" sz="1600" b="1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Seasonal analysis</a:t>
            </a:r>
            <a:r>
              <a:rPr lang="en-US" sz="16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Our analysis focuses on flight delays, identifying the key factors that contribute to delays, and determining which days or months are most prone to experiencing moderate to severe delays</a:t>
            </a:r>
            <a:endParaRPr lang="en-US" dirty="0">
              <a:solidFill>
                <a:schemeClr val="bg2"/>
              </a:solidFill>
              <a:latin typeface="Raleway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287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56B48-6679-F467-C225-7CBCD06AE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6E7AA094-2318-CDC6-EB19-0A2CB564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1703B241-0804-8032-6D63-99D1FB26C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629314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1. Statistical analysis (ANOVA)</a:t>
            </a: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ANOVA (Analysis of Variance) 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a statistical tool to determine whether there were significant differences in flight delays (e.g., “</a:t>
            </a:r>
            <a:r>
              <a:rPr lang="en-US" dirty="0" err="1">
                <a:latin typeface="Raleway" pitchFamily="2" charset="0"/>
              </a:rPr>
              <a:t>ArrDelay</a:t>
            </a:r>
            <a:r>
              <a:rPr lang="en-US" dirty="0">
                <a:latin typeface="Raleway" pitchFamily="2" charset="0"/>
              </a:rPr>
              <a:t>”) across various categorical groups such as months or days of the week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Based on the coefficient P: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If </a:t>
            </a:r>
            <a:r>
              <a:rPr lang="en-US" b="1" dirty="0">
                <a:latin typeface="Raleway" pitchFamily="2" charset="0"/>
              </a:rPr>
              <a:t>P &lt; 0.05</a:t>
            </a:r>
            <a:r>
              <a:rPr lang="en-US" dirty="0">
                <a:latin typeface="Raleway" pitchFamily="2" charset="0"/>
              </a:rPr>
              <a:t>: Reject the </a:t>
            </a:r>
            <a:r>
              <a:rPr lang="en-US" i="1" u="sng" dirty="0">
                <a:latin typeface="Raleway" pitchFamily="2" charset="0"/>
              </a:rPr>
              <a:t>null hypothesis</a:t>
            </a:r>
            <a:r>
              <a:rPr lang="en-US" dirty="0">
                <a:latin typeface="Raleway" pitchFamily="2" charset="0"/>
              </a:rPr>
              <a:t>, indicating that at least one group mean is significantly different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If </a:t>
            </a:r>
            <a:r>
              <a:rPr lang="en-US" b="1" dirty="0">
                <a:latin typeface="Raleway" pitchFamily="2" charset="0"/>
              </a:rPr>
              <a:t>P &gt; 0.05</a:t>
            </a:r>
            <a:r>
              <a:rPr lang="en-US" dirty="0">
                <a:latin typeface="Raleway" pitchFamily="2" charset="0"/>
              </a:rPr>
              <a:t>: Fail to reject the </a:t>
            </a:r>
            <a:r>
              <a:rPr lang="en-US" i="1" u="sng" dirty="0">
                <a:latin typeface="Raleway" pitchFamily="2" charset="0"/>
              </a:rPr>
              <a:t>null hypothesis</a:t>
            </a:r>
            <a:r>
              <a:rPr lang="en-US" dirty="0">
                <a:latin typeface="Raleway" pitchFamily="2" charset="0"/>
              </a:rPr>
              <a:t>, meaning there’s no strong evidence that group means differ</a:t>
            </a:r>
          </a:p>
          <a:p>
            <a:pPr lvl="1">
              <a:spcAft>
                <a:spcPts val="600"/>
              </a:spcAft>
            </a:pPr>
            <a:endParaRPr lang="en-US" sz="1800" dirty="0">
              <a:solidFill>
                <a:schemeClr val="bg2"/>
              </a:solidFill>
              <a:latin typeface="Raleway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661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1FF2F-B49C-AE33-1348-615860319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C31DDFA9-DE37-4159-9AB1-AF8D15E0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stituent text 5">
                <a:extLst>
                  <a:ext uri="{FF2B5EF4-FFF2-40B4-BE49-F238E27FC236}">
                    <a16:creationId xmlns:a16="http://schemas.microsoft.com/office/drawing/2014/main" id="{0FC87DF3-C3FD-802D-3DE9-D2C22EE77A1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94950" y="1008000"/>
                <a:ext cx="7704000" cy="3629314"/>
              </a:xfrm>
            </p:spPr>
            <p:txBody>
              <a:bodyPr wrap="square" anchor="t">
                <a:normAutofit/>
              </a:bodyPr>
              <a:lstStyle/>
              <a:p>
                <a:pPr marL="127000" indent="0">
                  <a:spcAft>
                    <a:spcPts val="600"/>
                  </a:spcAft>
                  <a:buNone/>
                </a:pPr>
                <a:r>
                  <a:rPr lang="en-US" sz="2000" b="1" u="sng" dirty="0">
                    <a:solidFill>
                      <a:schemeClr val="tx1"/>
                    </a:solidFill>
                    <a:latin typeface="Raleway" pitchFamily="2" charset="0"/>
                  </a:rPr>
                  <a:t>2. ML task (Linear Regression)</a:t>
                </a:r>
              </a:p>
              <a:p>
                <a:pPr marL="127000" indent="0">
                  <a:spcAft>
                    <a:spcPts val="600"/>
                  </a:spcAft>
                  <a:buNone/>
                </a:pPr>
                <a:endParaRPr lang="en-US" dirty="0">
                  <a:latin typeface="Raleway" pitchFamily="2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latin typeface="Raleway" pitchFamily="2" charset="0"/>
                  </a:rPr>
                  <a:t>We want to predict arrival delays (“</a:t>
                </a:r>
                <a:r>
                  <a:rPr lang="en-US" sz="1800" dirty="0" err="1">
                    <a:latin typeface="Raleway" pitchFamily="2" charset="0"/>
                  </a:rPr>
                  <a:t>ArrDelay</a:t>
                </a:r>
                <a:r>
                  <a:rPr lang="en-US" sz="1800" dirty="0">
                    <a:latin typeface="Raleway" pitchFamily="2" charset="0"/>
                  </a:rPr>
                  <a:t>”) based on multiple factors (e.g., departure delays, weather-related delays, flight distance).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latin typeface="Raleway" pitchFamily="2" charset="0"/>
                  </a:rPr>
                  <a:t>We used ML-specific libraries, such as Spark </a:t>
                </a:r>
                <a:r>
                  <a:rPr lang="en-US" sz="1800" dirty="0" err="1">
                    <a:latin typeface="Raleway" pitchFamily="2" charset="0"/>
                  </a:rPr>
                  <a:t>MLlib</a:t>
                </a:r>
                <a:endParaRPr lang="en-US" sz="1800" dirty="0">
                  <a:latin typeface="Raleway" pitchFamily="2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latin typeface="Raleway" pitchFamily="2" charset="0"/>
                  </a:rPr>
                  <a:t>We evaluate our model’s </a:t>
                </a:r>
                <a:r>
                  <a:rPr lang="en-US" sz="1800">
                    <a:latin typeface="Raleway" pitchFamily="2" charset="0"/>
                  </a:rPr>
                  <a:t>performance by using </a:t>
                </a:r>
                <a:r>
                  <a:rPr lang="en-US" sz="1800" dirty="0">
                    <a:latin typeface="Raleway" pitchFamily="2" charset="0"/>
                  </a:rPr>
                  <a:t>2 metrics: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u="sng" dirty="0">
                    <a:latin typeface="Raleway" pitchFamily="2" charset="0"/>
                  </a:rPr>
                  <a:t>R-squared</a:t>
                </a:r>
                <a:r>
                  <a:rPr lang="en-US" dirty="0">
                    <a:latin typeface="Raleway" pitchFamily="2" charset="0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Raleway" pitchFamily="2" charset="0"/>
                  </a:rPr>
                  <a:t>): measures the proportion of variance in the target variable explained by the predictors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u="sng" dirty="0">
                    <a:latin typeface="Raleway" pitchFamily="2" charset="0"/>
                  </a:rPr>
                  <a:t>Root Mean Squared Error </a:t>
                </a:r>
                <a:r>
                  <a:rPr lang="en-US" dirty="0">
                    <a:latin typeface="Raleway" pitchFamily="2" charset="0"/>
                  </a:rPr>
                  <a:t>(RMSE): evaluates the average error of the predictions</a:t>
                </a:r>
              </a:p>
              <a:p>
                <a:pPr>
                  <a:spcAft>
                    <a:spcPts val="600"/>
                  </a:spcAft>
                </a:pPr>
                <a:endParaRPr lang="en-US" sz="1800" dirty="0">
                  <a:latin typeface="Raleway" pitchFamily="2" charset="0"/>
                </a:endParaRPr>
              </a:p>
              <a:p>
                <a:pPr lvl="1">
                  <a:spcAft>
                    <a:spcPts val="600"/>
                  </a:spcAft>
                </a:pPr>
                <a:endParaRPr lang="en-US" sz="1800" dirty="0">
                  <a:solidFill>
                    <a:schemeClr val="bg2"/>
                  </a:solidFill>
                  <a:latin typeface="Raleway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Substituent text 5">
                <a:extLst>
                  <a:ext uri="{FF2B5EF4-FFF2-40B4-BE49-F238E27FC236}">
                    <a16:creationId xmlns:a16="http://schemas.microsoft.com/office/drawing/2014/main" id="{0FC87DF3-C3FD-802D-3DE9-D2C22EE77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94950" y="1008000"/>
                <a:ext cx="7704000" cy="36293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165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BAB16-02CD-9AD3-A00D-60DCB37AD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23FDFFCE-93C0-0DAA-91A8-8F391C3B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Design &amp; implementation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7C942154-EECD-8FE5-FF70-7EF8402BF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629314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en-US" sz="2000" b="1" u="sng" dirty="0">
                <a:solidFill>
                  <a:schemeClr val="tx1"/>
                </a:solidFill>
                <a:latin typeface="Raleway" pitchFamily="2" charset="0"/>
              </a:rPr>
              <a:t>3. Time-series analysis (Seasonal analysis)</a:t>
            </a: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We want to uncover time-based patterns in flight delays (e.g., monthly or weekly variations).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We also want to highlight seasonal spikes, by using: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Monthly trends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Day-of-week analysis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Based on the plotted graphs, we will output the conclusions</a:t>
            </a:r>
          </a:p>
          <a:p>
            <a:pPr lvl="1">
              <a:spcAft>
                <a:spcPts val="600"/>
              </a:spcAft>
            </a:pPr>
            <a:endParaRPr lang="en-US" sz="1800" dirty="0">
              <a:solidFill>
                <a:schemeClr val="bg2"/>
              </a:solidFill>
              <a:latin typeface="Raleway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>
          <a:extLst>
            <a:ext uri="{FF2B5EF4-FFF2-40B4-BE49-F238E27FC236}">
              <a16:creationId xmlns:a16="http://schemas.microsoft.com/office/drawing/2014/main" id="{42D57FEC-C448-1568-F258-5898563D2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42">
            <a:extLst>
              <a:ext uri="{FF2B5EF4-FFF2-40B4-BE49-F238E27FC236}">
                <a16:creationId xmlns:a16="http://schemas.microsoft.com/office/drawing/2014/main" id="{47724861-D657-51E9-D173-A9A4327ED49F}"/>
              </a:ext>
            </a:extLst>
          </p:cNvPr>
          <p:cNvSpPr/>
          <p:nvPr/>
        </p:nvSpPr>
        <p:spPr>
          <a:xfrm>
            <a:off x="3991350" y="10800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42">
            <a:extLst>
              <a:ext uri="{FF2B5EF4-FFF2-40B4-BE49-F238E27FC236}">
                <a16:creationId xmlns:a16="http://schemas.microsoft.com/office/drawing/2014/main" id="{E5125F6C-5069-FBFD-B079-87853BE9A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4807" y="2326104"/>
            <a:ext cx="5534385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097" name="Google Shape;4097;p42">
            <a:extLst>
              <a:ext uri="{FF2B5EF4-FFF2-40B4-BE49-F238E27FC236}">
                <a16:creationId xmlns:a16="http://schemas.microsoft.com/office/drawing/2014/main" id="{7A8A98EA-5AA1-835A-79A9-4EAA1EFBAA6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8" name="Google Shape;4098;p42">
            <a:extLst>
              <a:ext uri="{FF2B5EF4-FFF2-40B4-BE49-F238E27FC236}">
                <a16:creationId xmlns:a16="http://schemas.microsoft.com/office/drawing/2014/main" id="{ADAAADC4-D65C-A74E-DDE0-F82DF2576D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99" name="Google Shape;4099;p42">
            <a:extLst>
              <a:ext uri="{FF2B5EF4-FFF2-40B4-BE49-F238E27FC236}">
                <a16:creationId xmlns:a16="http://schemas.microsoft.com/office/drawing/2014/main" id="{293F310A-7464-4DD4-14E2-FC571AF8A1F8}"/>
              </a:ext>
            </a:extLst>
          </p:cNvPr>
          <p:cNvGrpSpPr/>
          <p:nvPr/>
        </p:nvGrpSpPr>
        <p:grpSpPr>
          <a:xfrm flipH="1">
            <a:off x="957894" y="1435116"/>
            <a:ext cx="1143167" cy="451268"/>
            <a:chOff x="5454775" y="-1447800"/>
            <a:chExt cx="3232025" cy="1275850"/>
          </a:xfrm>
        </p:grpSpPr>
        <p:sp>
          <p:nvSpPr>
            <p:cNvPr id="4100" name="Google Shape;4100;p42">
              <a:extLst>
                <a:ext uri="{FF2B5EF4-FFF2-40B4-BE49-F238E27FC236}">
                  <a16:creationId xmlns:a16="http://schemas.microsoft.com/office/drawing/2014/main" id="{C69D3040-8B35-3BF6-9939-897E0D78BCB4}"/>
                </a:ext>
              </a:extLst>
            </p:cNvPr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2">
              <a:extLst>
                <a:ext uri="{FF2B5EF4-FFF2-40B4-BE49-F238E27FC236}">
                  <a16:creationId xmlns:a16="http://schemas.microsoft.com/office/drawing/2014/main" id="{76D571D3-DA2A-D1AE-8C65-A0919A317041}"/>
                </a:ext>
              </a:extLst>
            </p:cNvPr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2">
              <a:extLst>
                <a:ext uri="{FF2B5EF4-FFF2-40B4-BE49-F238E27FC236}">
                  <a16:creationId xmlns:a16="http://schemas.microsoft.com/office/drawing/2014/main" id="{E0D561D7-2BE9-7804-7B93-ADCB8FD6500C}"/>
                </a:ext>
              </a:extLst>
            </p:cNvPr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2">
              <a:extLst>
                <a:ext uri="{FF2B5EF4-FFF2-40B4-BE49-F238E27FC236}">
                  <a16:creationId xmlns:a16="http://schemas.microsoft.com/office/drawing/2014/main" id="{8E91A050-C0FA-3B7A-92D1-01EB054AB777}"/>
                </a:ext>
              </a:extLst>
            </p:cNvPr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2">
              <a:extLst>
                <a:ext uri="{FF2B5EF4-FFF2-40B4-BE49-F238E27FC236}">
                  <a16:creationId xmlns:a16="http://schemas.microsoft.com/office/drawing/2014/main" id="{E7F2CC45-CB06-78B7-6F95-84E75FA39452}"/>
                </a:ext>
              </a:extLst>
            </p:cNvPr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2">
              <a:extLst>
                <a:ext uri="{FF2B5EF4-FFF2-40B4-BE49-F238E27FC236}">
                  <a16:creationId xmlns:a16="http://schemas.microsoft.com/office/drawing/2014/main" id="{D0473A6C-650A-FE77-89EF-14B6DEE9D34F}"/>
                </a:ext>
              </a:extLst>
            </p:cNvPr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2">
              <a:extLst>
                <a:ext uri="{FF2B5EF4-FFF2-40B4-BE49-F238E27FC236}">
                  <a16:creationId xmlns:a16="http://schemas.microsoft.com/office/drawing/2014/main" id="{234C54F3-4A07-8186-B11C-DC317916110F}"/>
                </a:ext>
              </a:extLst>
            </p:cNvPr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2">
              <a:extLst>
                <a:ext uri="{FF2B5EF4-FFF2-40B4-BE49-F238E27FC236}">
                  <a16:creationId xmlns:a16="http://schemas.microsoft.com/office/drawing/2014/main" id="{2C1702D6-4933-D891-A745-9883CB67192B}"/>
                </a:ext>
              </a:extLst>
            </p:cNvPr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2">
              <a:extLst>
                <a:ext uri="{FF2B5EF4-FFF2-40B4-BE49-F238E27FC236}">
                  <a16:creationId xmlns:a16="http://schemas.microsoft.com/office/drawing/2014/main" id="{EDEB4C7F-CF73-EFC7-430C-291359CE12ED}"/>
                </a:ext>
              </a:extLst>
            </p:cNvPr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2">
              <a:extLst>
                <a:ext uri="{FF2B5EF4-FFF2-40B4-BE49-F238E27FC236}">
                  <a16:creationId xmlns:a16="http://schemas.microsoft.com/office/drawing/2014/main" id="{E6212E66-7672-0EA6-8780-7153A9494484}"/>
                </a:ext>
              </a:extLst>
            </p:cNvPr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2">
              <a:extLst>
                <a:ext uri="{FF2B5EF4-FFF2-40B4-BE49-F238E27FC236}">
                  <a16:creationId xmlns:a16="http://schemas.microsoft.com/office/drawing/2014/main" id="{42781285-2AEA-8A20-34EC-C5D542376AB2}"/>
                </a:ext>
              </a:extLst>
            </p:cNvPr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2">
              <a:extLst>
                <a:ext uri="{FF2B5EF4-FFF2-40B4-BE49-F238E27FC236}">
                  <a16:creationId xmlns:a16="http://schemas.microsoft.com/office/drawing/2014/main" id="{DFA0FC5B-3195-B7F8-68C2-2389BECA77E0}"/>
                </a:ext>
              </a:extLst>
            </p:cNvPr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2">
              <a:extLst>
                <a:ext uri="{FF2B5EF4-FFF2-40B4-BE49-F238E27FC236}">
                  <a16:creationId xmlns:a16="http://schemas.microsoft.com/office/drawing/2014/main" id="{EF0EFD9B-2325-ED0E-EEBC-512FC3161417}"/>
                </a:ext>
              </a:extLst>
            </p:cNvPr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2">
              <a:extLst>
                <a:ext uri="{FF2B5EF4-FFF2-40B4-BE49-F238E27FC236}">
                  <a16:creationId xmlns:a16="http://schemas.microsoft.com/office/drawing/2014/main" id="{F7D74A01-A604-64F6-363A-A7C0FDDC5FB2}"/>
                </a:ext>
              </a:extLst>
            </p:cNvPr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2">
              <a:extLst>
                <a:ext uri="{FF2B5EF4-FFF2-40B4-BE49-F238E27FC236}">
                  <a16:creationId xmlns:a16="http://schemas.microsoft.com/office/drawing/2014/main" id="{6DED028C-8D2D-6C27-2060-1109418AD0E6}"/>
                </a:ext>
              </a:extLst>
            </p:cNvPr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2">
              <a:extLst>
                <a:ext uri="{FF2B5EF4-FFF2-40B4-BE49-F238E27FC236}">
                  <a16:creationId xmlns:a16="http://schemas.microsoft.com/office/drawing/2014/main" id="{A2429CAB-5C01-8528-80E5-80CC1A3F0282}"/>
                </a:ext>
              </a:extLst>
            </p:cNvPr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2">
              <a:extLst>
                <a:ext uri="{FF2B5EF4-FFF2-40B4-BE49-F238E27FC236}">
                  <a16:creationId xmlns:a16="http://schemas.microsoft.com/office/drawing/2014/main" id="{EE31B0C6-0C78-B56E-4511-8677BEACDE3A}"/>
                </a:ext>
              </a:extLst>
            </p:cNvPr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2">
              <a:extLst>
                <a:ext uri="{FF2B5EF4-FFF2-40B4-BE49-F238E27FC236}">
                  <a16:creationId xmlns:a16="http://schemas.microsoft.com/office/drawing/2014/main" id="{2901DD28-C7DF-6C80-7DDE-CCDE1AC5AE40}"/>
                </a:ext>
              </a:extLst>
            </p:cNvPr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2">
              <a:extLst>
                <a:ext uri="{FF2B5EF4-FFF2-40B4-BE49-F238E27FC236}">
                  <a16:creationId xmlns:a16="http://schemas.microsoft.com/office/drawing/2014/main" id="{5E5840FA-0DA6-A0CF-671D-74FC8B9A9FF9}"/>
                </a:ext>
              </a:extLst>
            </p:cNvPr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2">
              <a:extLst>
                <a:ext uri="{FF2B5EF4-FFF2-40B4-BE49-F238E27FC236}">
                  <a16:creationId xmlns:a16="http://schemas.microsoft.com/office/drawing/2014/main" id="{B067D799-CE98-8258-92E9-365E89BF95E6}"/>
                </a:ext>
              </a:extLst>
            </p:cNvPr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2">
              <a:extLst>
                <a:ext uri="{FF2B5EF4-FFF2-40B4-BE49-F238E27FC236}">
                  <a16:creationId xmlns:a16="http://schemas.microsoft.com/office/drawing/2014/main" id="{38C3406F-F070-AA8E-95DF-B773AA7B9396}"/>
                </a:ext>
              </a:extLst>
            </p:cNvPr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2">
              <a:extLst>
                <a:ext uri="{FF2B5EF4-FFF2-40B4-BE49-F238E27FC236}">
                  <a16:creationId xmlns:a16="http://schemas.microsoft.com/office/drawing/2014/main" id="{5CBADBBA-0A0C-B3D3-2595-98082C6BBB21}"/>
                </a:ext>
              </a:extLst>
            </p:cNvPr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2">
              <a:extLst>
                <a:ext uri="{FF2B5EF4-FFF2-40B4-BE49-F238E27FC236}">
                  <a16:creationId xmlns:a16="http://schemas.microsoft.com/office/drawing/2014/main" id="{F572D968-18C1-43DB-CF07-B7BCC4AC9E38}"/>
                </a:ext>
              </a:extLst>
            </p:cNvPr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2">
              <a:extLst>
                <a:ext uri="{FF2B5EF4-FFF2-40B4-BE49-F238E27FC236}">
                  <a16:creationId xmlns:a16="http://schemas.microsoft.com/office/drawing/2014/main" id="{46B79BFA-33F3-789A-56DD-007637D03201}"/>
                </a:ext>
              </a:extLst>
            </p:cNvPr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2">
              <a:extLst>
                <a:ext uri="{FF2B5EF4-FFF2-40B4-BE49-F238E27FC236}">
                  <a16:creationId xmlns:a16="http://schemas.microsoft.com/office/drawing/2014/main" id="{72AEFB56-A828-7FA0-0A93-8964650626F1}"/>
                </a:ext>
              </a:extLst>
            </p:cNvPr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2">
              <a:extLst>
                <a:ext uri="{FF2B5EF4-FFF2-40B4-BE49-F238E27FC236}">
                  <a16:creationId xmlns:a16="http://schemas.microsoft.com/office/drawing/2014/main" id="{FA4110DF-E90C-7DCF-7FAC-8DBC612230F5}"/>
                </a:ext>
              </a:extLst>
            </p:cNvPr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2">
              <a:extLst>
                <a:ext uri="{FF2B5EF4-FFF2-40B4-BE49-F238E27FC236}">
                  <a16:creationId xmlns:a16="http://schemas.microsoft.com/office/drawing/2014/main" id="{598DFBD7-BD0F-2582-F4F9-43AEE15925F8}"/>
                </a:ext>
              </a:extLst>
            </p:cNvPr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2">
              <a:extLst>
                <a:ext uri="{FF2B5EF4-FFF2-40B4-BE49-F238E27FC236}">
                  <a16:creationId xmlns:a16="http://schemas.microsoft.com/office/drawing/2014/main" id="{143DA75C-88A2-C0FB-039D-F012019BDD27}"/>
                </a:ext>
              </a:extLst>
            </p:cNvPr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2">
              <a:extLst>
                <a:ext uri="{FF2B5EF4-FFF2-40B4-BE49-F238E27FC236}">
                  <a16:creationId xmlns:a16="http://schemas.microsoft.com/office/drawing/2014/main" id="{768C1A73-33B7-B2C0-970C-56A64D559E64}"/>
                </a:ext>
              </a:extLst>
            </p:cNvPr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2">
              <a:extLst>
                <a:ext uri="{FF2B5EF4-FFF2-40B4-BE49-F238E27FC236}">
                  <a16:creationId xmlns:a16="http://schemas.microsoft.com/office/drawing/2014/main" id="{5EBF773B-2B85-0007-8FD8-32CB8450E662}"/>
                </a:ext>
              </a:extLst>
            </p:cNvPr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2">
              <a:extLst>
                <a:ext uri="{FF2B5EF4-FFF2-40B4-BE49-F238E27FC236}">
                  <a16:creationId xmlns:a16="http://schemas.microsoft.com/office/drawing/2014/main" id="{CCBA22A1-AD98-2615-63B7-2C4E4074BE8B}"/>
                </a:ext>
              </a:extLst>
            </p:cNvPr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2">
              <a:extLst>
                <a:ext uri="{FF2B5EF4-FFF2-40B4-BE49-F238E27FC236}">
                  <a16:creationId xmlns:a16="http://schemas.microsoft.com/office/drawing/2014/main" id="{E35949D5-5B0D-B03A-5187-5E8DDA3141FF}"/>
                </a:ext>
              </a:extLst>
            </p:cNvPr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2">
              <a:extLst>
                <a:ext uri="{FF2B5EF4-FFF2-40B4-BE49-F238E27FC236}">
                  <a16:creationId xmlns:a16="http://schemas.microsoft.com/office/drawing/2014/main" id="{96523BE7-536E-BF03-FE86-617408D3DD61}"/>
                </a:ext>
              </a:extLst>
            </p:cNvPr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2">
              <a:extLst>
                <a:ext uri="{FF2B5EF4-FFF2-40B4-BE49-F238E27FC236}">
                  <a16:creationId xmlns:a16="http://schemas.microsoft.com/office/drawing/2014/main" id="{28F4A3D8-96A0-ADDF-82C2-A3830C3C8F71}"/>
                </a:ext>
              </a:extLst>
            </p:cNvPr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2">
              <a:extLst>
                <a:ext uri="{FF2B5EF4-FFF2-40B4-BE49-F238E27FC236}">
                  <a16:creationId xmlns:a16="http://schemas.microsoft.com/office/drawing/2014/main" id="{7ECE65E3-5132-F59C-8A57-F2B54043ABDC}"/>
                </a:ext>
              </a:extLst>
            </p:cNvPr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2">
              <a:extLst>
                <a:ext uri="{FF2B5EF4-FFF2-40B4-BE49-F238E27FC236}">
                  <a16:creationId xmlns:a16="http://schemas.microsoft.com/office/drawing/2014/main" id="{49307CE4-A028-6DE6-0211-D15E551FEC4B}"/>
                </a:ext>
              </a:extLst>
            </p:cNvPr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2">
              <a:extLst>
                <a:ext uri="{FF2B5EF4-FFF2-40B4-BE49-F238E27FC236}">
                  <a16:creationId xmlns:a16="http://schemas.microsoft.com/office/drawing/2014/main" id="{2F9C64F5-FEDB-9DF8-A870-50DCD94A6218}"/>
                </a:ext>
              </a:extLst>
            </p:cNvPr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2">
              <a:extLst>
                <a:ext uri="{FF2B5EF4-FFF2-40B4-BE49-F238E27FC236}">
                  <a16:creationId xmlns:a16="http://schemas.microsoft.com/office/drawing/2014/main" id="{188399BC-D9C9-7E28-66FA-9427FCD6D472}"/>
                </a:ext>
              </a:extLst>
            </p:cNvPr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2">
              <a:extLst>
                <a:ext uri="{FF2B5EF4-FFF2-40B4-BE49-F238E27FC236}">
                  <a16:creationId xmlns:a16="http://schemas.microsoft.com/office/drawing/2014/main" id="{39B5CEDC-121D-701B-343A-123BAD1F4F0F}"/>
                </a:ext>
              </a:extLst>
            </p:cNvPr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2">
              <a:extLst>
                <a:ext uri="{FF2B5EF4-FFF2-40B4-BE49-F238E27FC236}">
                  <a16:creationId xmlns:a16="http://schemas.microsoft.com/office/drawing/2014/main" id="{609FCA58-1AAD-084E-5341-518D7D3E8089}"/>
                </a:ext>
              </a:extLst>
            </p:cNvPr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2">
              <a:extLst>
                <a:ext uri="{FF2B5EF4-FFF2-40B4-BE49-F238E27FC236}">
                  <a16:creationId xmlns:a16="http://schemas.microsoft.com/office/drawing/2014/main" id="{621B9FE8-A50A-339C-0D47-49C04535E58A}"/>
                </a:ext>
              </a:extLst>
            </p:cNvPr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2">
              <a:extLst>
                <a:ext uri="{FF2B5EF4-FFF2-40B4-BE49-F238E27FC236}">
                  <a16:creationId xmlns:a16="http://schemas.microsoft.com/office/drawing/2014/main" id="{DB951363-380F-1FFE-FCDD-4A39B4124385}"/>
                </a:ext>
              </a:extLst>
            </p:cNvPr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2">
              <a:extLst>
                <a:ext uri="{FF2B5EF4-FFF2-40B4-BE49-F238E27FC236}">
                  <a16:creationId xmlns:a16="http://schemas.microsoft.com/office/drawing/2014/main" id="{AFC2D5A1-5C7A-05FA-E4E1-2CCB33141A19}"/>
                </a:ext>
              </a:extLst>
            </p:cNvPr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2">
              <a:extLst>
                <a:ext uri="{FF2B5EF4-FFF2-40B4-BE49-F238E27FC236}">
                  <a16:creationId xmlns:a16="http://schemas.microsoft.com/office/drawing/2014/main" id="{C00C92D9-A512-ED8F-F3ED-454355F8D6F3}"/>
                </a:ext>
              </a:extLst>
            </p:cNvPr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2">
              <a:extLst>
                <a:ext uri="{FF2B5EF4-FFF2-40B4-BE49-F238E27FC236}">
                  <a16:creationId xmlns:a16="http://schemas.microsoft.com/office/drawing/2014/main" id="{3AF94D5B-AC3C-939B-A11F-162A85BB7113}"/>
                </a:ext>
              </a:extLst>
            </p:cNvPr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2">
              <a:extLst>
                <a:ext uri="{FF2B5EF4-FFF2-40B4-BE49-F238E27FC236}">
                  <a16:creationId xmlns:a16="http://schemas.microsoft.com/office/drawing/2014/main" id="{36A47A99-6731-6974-C547-3046DBAC523D}"/>
                </a:ext>
              </a:extLst>
            </p:cNvPr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2">
              <a:extLst>
                <a:ext uri="{FF2B5EF4-FFF2-40B4-BE49-F238E27FC236}">
                  <a16:creationId xmlns:a16="http://schemas.microsoft.com/office/drawing/2014/main" id="{899C3430-B3F7-41DB-A0AA-BB01BFA80F28}"/>
                </a:ext>
              </a:extLst>
            </p:cNvPr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2">
              <a:extLst>
                <a:ext uri="{FF2B5EF4-FFF2-40B4-BE49-F238E27FC236}">
                  <a16:creationId xmlns:a16="http://schemas.microsoft.com/office/drawing/2014/main" id="{066C0647-FD39-AA85-E014-B4761E465B4C}"/>
                </a:ext>
              </a:extLst>
            </p:cNvPr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2">
              <a:extLst>
                <a:ext uri="{FF2B5EF4-FFF2-40B4-BE49-F238E27FC236}">
                  <a16:creationId xmlns:a16="http://schemas.microsoft.com/office/drawing/2014/main" id="{EA85826D-B48D-508A-97F0-4A06A3EE3EF6}"/>
                </a:ext>
              </a:extLst>
            </p:cNvPr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2">
              <a:extLst>
                <a:ext uri="{FF2B5EF4-FFF2-40B4-BE49-F238E27FC236}">
                  <a16:creationId xmlns:a16="http://schemas.microsoft.com/office/drawing/2014/main" id="{1F480508-CAD0-DD89-5281-0E738664E733}"/>
                </a:ext>
              </a:extLst>
            </p:cNvPr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2">
              <a:extLst>
                <a:ext uri="{FF2B5EF4-FFF2-40B4-BE49-F238E27FC236}">
                  <a16:creationId xmlns:a16="http://schemas.microsoft.com/office/drawing/2014/main" id="{70D7B472-7203-E2E8-D174-35453B9FCB32}"/>
                </a:ext>
              </a:extLst>
            </p:cNvPr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2">
              <a:extLst>
                <a:ext uri="{FF2B5EF4-FFF2-40B4-BE49-F238E27FC236}">
                  <a16:creationId xmlns:a16="http://schemas.microsoft.com/office/drawing/2014/main" id="{14B5FC5B-014A-7176-A9F9-3922DAF6710F}"/>
                </a:ext>
              </a:extLst>
            </p:cNvPr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2">
              <a:extLst>
                <a:ext uri="{FF2B5EF4-FFF2-40B4-BE49-F238E27FC236}">
                  <a16:creationId xmlns:a16="http://schemas.microsoft.com/office/drawing/2014/main" id="{C07D2B99-8FEC-22E9-77E5-6EE67FE590C1}"/>
                </a:ext>
              </a:extLst>
            </p:cNvPr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2">
              <a:extLst>
                <a:ext uri="{FF2B5EF4-FFF2-40B4-BE49-F238E27FC236}">
                  <a16:creationId xmlns:a16="http://schemas.microsoft.com/office/drawing/2014/main" id="{A0ED0912-48C7-2136-276C-3343F9EF3E1B}"/>
                </a:ext>
              </a:extLst>
            </p:cNvPr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2">
              <a:extLst>
                <a:ext uri="{FF2B5EF4-FFF2-40B4-BE49-F238E27FC236}">
                  <a16:creationId xmlns:a16="http://schemas.microsoft.com/office/drawing/2014/main" id="{2A6D92D3-A613-3F94-8AF9-701F464D25E6}"/>
                </a:ext>
              </a:extLst>
            </p:cNvPr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2">
              <a:extLst>
                <a:ext uri="{FF2B5EF4-FFF2-40B4-BE49-F238E27FC236}">
                  <a16:creationId xmlns:a16="http://schemas.microsoft.com/office/drawing/2014/main" id="{6F67D633-0B42-F350-48D1-6F92ADE9BCD0}"/>
                </a:ext>
              </a:extLst>
            </p:cNvPr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2">
              <a:extLst>
                <a:ext uri="{FF2B5EF4-FFF2-40B4-BE49-F238E27FC236}">
                  <a16:creationId xmlns:a16="http://schemas.microsoft.com/office/drawing/2014/main" id="{F38E913C-8A14-EA24-A506-75CF5E4C8576}"/>
                </a:ext>
              </a:extLst>
            </p:cNvPr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2">
              <a:extLst>
                <a:ext uri="{FF2B5EF4-FFF2-40B4-BE49-F238E27FC236}">
                  <a16:creationId xmlns:a16="http://schemas.microsoft.com/office/drawing/2014/main" id="{7E0EE50F-3EAA-FD01-4A54-A3F83B7387A2}"/>
                </a:ext>
              </a:extLst>
            </p:cNvPr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2">
              <a:extLst>
                <a:ext uri="{FF2B5EF4-FFF2-40B4-BE49-F238E27FC236}">
                  <a16:creationId xmlns:a16="http://schemas.microsoft.com/office/drawing/2014/main" id="{8FCBE724-012C-AC56-A88D-376D60321F16}"/>
                </a:ext>
              </a:extLst>
            </p:cNvPr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2">
              <a:extLst>
                <a:ext uri="{FF2B5EF4-FFF2-40B4-BE49-F238E27FC236}">
                  <a16:creationId xmlns:a16="http://schemas.microsoft.com/office/drawing/2014/main" id="{04B99630-5675-43D8-EE40-3CBF937B4449}"/>
                </a:ext>
              </a:extLst>
            </p:cNvPr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2">
              <a:extLst>
                <a:ext uri="{FF2B5EF4-FFF2-40B4-BE49-F238E27FC236}">
                  <a16:creationId xmlns:a16="http://schemas.microsoft.com/office/drawing/2014/main" id="{D2774528-8618-A1F2-4087-485C0FAAA9C2}"/>
                </a:ext>
              </a:extLst>
            </p:cNvPr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2">
              <a:extLst>
                <a:ext uri="{FF2B5EF4-FFF2-40B4-BE49-F238E27FC236}">
                  <a16:creationId xmlns:a16="http://schemas.microsoft.com/office/drawing/2014/main" id="{1B069A0A-5FCD-9250-0467-D551614E2FBF}"/>
                </a:ext>
              </a:extLst>
            </p:cNvPr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2">
              <a:extLst>
                <a:ext uri="{FF2B5EF4-FFF2-40B4-BE49-F238E27FC236}">
                  <a16:creationId xmlns:a16="http://schemas.microsoft.com/office/drawing/2014/main" id="{5B17F74B-9243-72E4-103F-93D5B3B126B1}"/>
                </a:ext>
              </a:extLst>
            </p:cNvPr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2">
              <a:extLst>
                <a:ext uri="{FF2B5EF4-FFF2-40B4-BE49-F238E27FC236}">
                  <a16:creationId xmlns:a16="http://schemas.microsoft.com/office/drawing/2014/main" id="{1282CFB9-A9E7-BFF3-64FC-978DB72671B8}"/>
                </a:ext>
              </a:extLst>
            </p:cNvPr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2">
              <a:extLst>
                <a:ext uri="{FF2B5EF4-FFF2-40B4-BE49-F238E27FC236}">
                  <a16:creationId xmlns:a16="http://schemas.microsoft.com/office/drawing/2014/main" id="{3F732B68-7F11-D5C1-F543-4035307C9849}"/>
                </a:ext>
              </a:extLst>
            </p:cNvPr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2">
              <a:extLst>
                <a:ext uri="{FF2B5EF4-FFF2-40B4-BE49-F238E27FC236}">
                  <a16:creationId xmlns:a16="http://schemas.microsoft.com/office/drawing/2014/main" id="{DBF50D21-4496-CCC3-9EA2-14BD13D80AC8}"/>
                </a:ext>
              </a:extLst>
            </p:cNvPr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2">
              <a:extLst>
                <a:ext uri="{FF2B5EF4-FFF2-40B4-BE49-F238E27FC236}">
                  <a16:creationId xmlns:a16="http://schemas.microsoft.com/office/drawing/2014/main" id="{19D98FA7-F523-4C2A-90A9-4C502BDB2776}"/>
                </a:ext>
              </a:extLst>
            </p:cNvPr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2">
              <a:extLst>
                <a:ext uri="{FF2B5EF4-FFF2-40B4-BE49-F238E27FC236}">
                  <a16:creationId xmlns:a16="http://schemas.microsoft.com/office/drawing/2014/main" id="{540DA38B-6F18-A8E4-160E-CDDCC6772F1C}"/>
                </a:ext>
              </a:extLst>
            </p:cNvPr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2">
              <a:extLst>
                <a:ext uri="{FF2B5EF4-FFF2-40B4-BE49-F238E27FC236}">
                  <a16:creationId xmlns:a16="http://schemas.microsoft.com/office/drawing/2014/main" id="{4FDFB319-E56A-5B5E-7379-13CB7ABCEDBB}"/>
                </a:ext>
              </a:extLst>
            </p:cNvPr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2">
              <a:extLst>
                <a:ext uri="{FF2B5EF4-FFF2-40B4-BE49-F238E27FC236}">
                  <a16:creationId xmlns:a16="http://schemas.microsoft.com/office/drawing/2014/main" id="{955D8F04-DF1C-E9FA-B838-7C73AE4C5CF0}"/>
                </a:ext>
              </a:extLst>
            </p:cNvPr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2">
              <a:extLst>
                <a:ext uri="{FF2B5EF4-FFF2-40B4-BE49-F238E27FC236}">
                  <a16:creationId xmlns:a16="http://schemas.microsoft.com/office/drawing/2014/main" id="{595369BB-AC0B-8EB5-FF25-A2737F3DD997}"/>
                </a:ext>
              </a:extLst>
            </p:cNvPr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2">
              <a:extLst>
                <a:ext uri="{FF2B5EF4-FFF2-40B4-BE49-F238E27FC236}">
                  <a16:creationId xmlns:a16="http://schemas.microsoft.com/office/drawing/2014/main" id="{3DE88026-3F00-0EF9-C0CF-262711DD292F}"/>
                </a:ext>
              </a:extLst>
            </p:cNvPr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2">
              <a:extLst>
                <a:ext uri="{FF2B5EF4-FFF2-40B4-BE49-F238E27FC236}">
                  <a16:creationId xmlns:a16="http://schemas.microsoft.com/office/drawing/2014/main" id="{0152E311-4DA2-5591-25A7-96D539CECD5A}"/>
                </a:ext>
              </a:extLst>
            </p:cNvPr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2">
              <a:extLst>
                <a:ext uri="{FF2B5EF4-FFF2-40B4-BE49-F238E27FC236}">
                  <a16:creationId xmlns:a16="http://schemas.microsoft.com/office/drawing/2014/main" id="{B49009A5-20EF-A587-E99E-91A993B841A4}"/>
                </a:ext>
              </a:extLst>
            </p:cNvPr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2">
              <a:extLst>
                <a:ext uri="{FF2B5EF4-FFF2-40B4-BE49-F238E27FC236}">
                  <a16:creationId xmlns:a16="http://schemas.microsoft.com/office/drawing/2014/main" id="{8BB8A68E-091D-6CFC-4981-CAAF298F3436}"/>
                </a:ext>
              </a:extLst>
            </p:cNvPr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2">
              <a:extLst>
                <a:ext uri="{FF2B5EF4-FFF2-40B4-BE49-F238E27FC236}">
                  <a16:creationId xmlns:a16="http://schemas.microsoft.com/office/drawing/2014/main" id="{99C670F3-65C2-8086-510D-BF2D2B8BAC87}"/>
                </a:ext>
              </a:extLst>
            </p:cNvPr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2">
              <a:extLst>
                <a:ext uri="{FF2B5EF4-FFF2-40B4-BE49-F238E27FC236}">
                  <a16:creationId xmlns:a16="http://schemas.microsoft.com/office/drawing/2014/main" id="{8B748CF5-71D8-21DB-FFD7-2BC4A4541C81}"/>
                </a:ext>
              </a:extLst>
            </p:cNvPr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2">
              <a:extLst>
                <a:ext uri="{FF2B5EF4-FFF2-40B4-BE49-F238E27FC236}">
                  <a16:creationId xmlns:a16="http://schemas.microsoft.com/office/drawing/2014/main" id="{AB32068B-23E8-EB42-5570-9A0AD55AB162}"/>
                </a:ext>
              </a:extLst>
            </p:cNvPr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2">
              <a:extLst>
                <a:ext uri="{FF2B5EF4-FFF2-40B4-BE49-F238E27FC236}">
                  <a16:creationId xmlns:a16="http://schemas.microsoft.com/office/drawing/2014/main" id="{DF5228AE-2C73-A628-6279-1A859864561E}"/>
                </a:ext>
              </a:extLst>
            </p:cNvPr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2">
              <a:extLst>
                <a:ext uri="{FF2B5EF4-FFF2-40B4-BE49-F238E27FC236}">
                  <a16:creationId xmlns:a16="http://schemas.microsoft.com/office/drawing/2014/main" id="{7F1FB369-26F5-FA96-4C35-AA9F5D0A07F3}"/>
                </a:ext>
              </a:extLst>
            </p:cNvPr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2">
              <a:extLst>
                <a:ext uri="{FF2B5EF4-FFF2-40B4-BE49-F238E27FC236}">
                  <a16:creationId xmlns:a16="http://schemas.microsoft.com/office/drawing/2014/main" id="{759F1B77-C6DE-650C-E6AE-B26D12E731AD}"/>
                </a:ext>
              </a:extLst>
            </p:cNvPr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2">
              <a:extLst>
                <a:ext uri="{FF2B5EF4-FFF2-40B4-BE49-F238E27FC236}">
                  <a16:creationId xmlns:a16="http://schemas.microsoft.com/office/drawing/2014/main" id="{AD8EA0BA-B069-E476-DF3C-6DF8DC87D52C}"/>
                </a:ext>
              </a:extLst>
            </p:cNvPr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2">
              <a:extLst>
                <a:ext uri="{FF2B5EF4-FFF2-40B4-BE49-F238E27FC236}">
                  <a16:creationId xmlns:a16="http://schemas.microsoft.com/office/drawing/2014/main" id="{6FF21570-FA8C-1C2F-0D34-5B128FAFCEBA}"/>
                </a:ext>
              </a:extLst>
            </p:cNvPr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2">
              <a:extLst>
                <a:ext uri="{FF2B5EF4-FFF2-40B4-BE49-F238E27FC236}">
                  <a16:creationId xmlns:a16="http://schemas.microsoft.com/office/drawing/2014/main" id="{1BC51AB8-6C2E-3B2D-114A-A41886D94382}"/>
                </a:ext>
              </a:extLst>
            </p:cNvPr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2">
              <a:extLst>
                <a:ext uri="{FF2B5EF4-FFF2-40B4-BE49-F238E27FC236}">
                  <a16:creationId xmlns:a16="http://schemas.microsoft.com/office/drawing/2014/main" id="{F6FE470E-5FA6-33FB-A36A-27E1B247B281}"/>
                </a:ext>
              </a:extLst>
            </p:cNvPr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2">
              <a:extLst>
                <a:ext uri="{FF2B5EF4-FFF2-40B4-BE49-F238E27FC236}">
                  <a16:creationId xmlns:a16="http://schemas.microsoft.com/office/drawing/2014/main" id="{EF7D99FE-5078-9DA2-66E7-9C4FB795248F}"/>
                </a:ext>
              </a:extLst>
            </p:cNvPr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2">
              <a:extLst>
                <a:ext uri="{FF2B5EF4-FFF2-40B4-BE49-F238E27FC236}">
                  <a16:creationId xmlns:a16="http://schemas.microsoft.com/office/drawing/2014/main" id="{CEDF2EA7-A9FD-95BD-F381-69781C05B97A}"/>
                </a:ext>
              </a:extLst>
            </p:cNvPr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2">
              <a:extLst>
                <a:ext uri="{FF2B5EF4-FFF2-40B4-BE49-F238E27FC236}">
                  <a16:creationId xmlns:a16="http://schemas.microsoft.com/office/drawing/2014/main" id="{970B01AE-AA6B-2B7D-420B-FD6B98F9D25E}"/>
                </a:ext>
              </a:extLst>
            </p:cNvPr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2">
              <a:extLst>
                <a:ext uri="{FF2B5EF4-FFF2-40B4-BE49-F238E27FC236}">
                  <a16:creationId xmlns:a16="http://schemas.microsoft.com/office/drawing/2014/main" id="{9D7A83C2-A68D-9D7F-FDDC-62423853A37E}"/>
                </a:ext>
              </a:extLst>
            </p:cNvPr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2">
              <a:extLst>
                <a:ext uri="{FF2B5EF4-FFF2-40B4-BE49-F238E27FC236}">
                  <a16:creationId xmlns:a16="http://schemas.microsoft.com/office/drawing/2014/main" id="{AA70430F-67EE-D836-B39C-3EAFD3BADD8E}"/>
                </a:ext>
              </a:extLst>
            </p:cNvPr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2">
              <a:extLst>
                <a:ext uri="{FF2B5EF4-FFF2-40B4-BE49-F238E27FC236}">
                  <a16:creationId xmlns:a16="http://schemas.microsoft.com/office/drawing/2014/main" id="{EBA5B06A-D175-89B0-397A-645BFE714782}"/>
                </a:ext>
              </a:extLst>
            </p:cNvPr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2">
              <a:extLst>
                <a:ext uri="{FF2B5EF4-FFF2-40B4-BE49-F238E27FC236}">
                  <a16:creationId xmlns:a16="http://schemas.microsoft.com/office/drawing/2014/main" id="{42C82038-11B2-4E43-3C01-C75F63462C04}"/>
                </a:ext>
              </a:extLst>
            </p:cNvPr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2">
              <a:extLst>
                <a:ext uri="{FF2B5EF4-FFF2-40B4-BE49-F238E27FC236}">
                  <a16:creationId xmlns:a16="http://schemas.microsoft.com/office/drawing/2014/main" id="{7A425B8E-C4BE-E70F-1784-1BAD79AF9BE9}"/>
                </a:ext>
              </a:extLst>
            </p:cNvPr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2">
              <a:extLst>
                <a:ext uri="{FF2B5EF4-FFF2-40B4-BE49-F238E27FC236}">
                  <a16:creationId xmlns:a16="http://schemas.microsoft.com/office/drawing/2014/main" id="{82C7C4B5-C68F-3A61-4478-449205ECE153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2">
              <a:extLst>
                <a:ext uri="{FF2B5EF4-FFF2-40B4-BE49-F238E27FC236}">
                  <a16:creationId xmlns:a16="http://schemas.microsoft.com/office/drawing/2014/main" id="{F03B0F9A-80DE-633E-1621-6E84F009B2A4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2">
              <a:extLst>
                <a:ext uri="{FF2B5EF4-FFF2-40B4-BE49-F238E27FC236}">
                  <a16:creationId xmlns:a16="http://schemas.microsoft.com/office/drawing/2014/main" id="{3284CFDB-F116-42C8-697D-224B53D0D343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2">
              <a:extLst>
                <a:ext uri="{FF2B5EF4-FFF2-40B4-BE49-F238E27FC236}">
                  <a16:creationId xmlns:a16="http://schemas.microsoft.com/office/drawing/2014/main" id="{F8E6BBD5-F792-BB14-C00B-68E7BEE5CD4F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2">
              <a:extLst>
                <a:ext uri="{FF2B5EF4-FFF2-40B4-BE49-F238E27FC236}">
                  <a16:creationId xmlns:a16="http://schemas.microsoft.com/office/drawing/2014/main" id="{B3C9D065-4C15-DFB9-952A-21D9C06CE010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42">
              <a:extLst>
                <a:ext uri="{FF2B5EF4-FFF2-40B4-BE49-F238E27FC236}">
                  <a16:creationId xmlns:a16="http://schemas.microsoft.com/office/drawing/2014/main" id="{AB9FFDA7-053F-FA85-6861-6B981AB304B5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42">
              <a:extLst>
                <a:ext uri="{FF2B5EF4-FFF2-40B4-BE49-F238E27FC236}">
                  <a16:creationId xmlns:a16="http://schemas.microsoft.com/office/drawing/2014/main" id="{DBC502EB-B5E1-32E1-20F3-2799A8DECB75}"/>
                </a:ext>
              </a:extLst>
            </p:cNvPr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2">
              <a:extLst>
                <a:ext uri="{FF2B5EF4-FFF2-40B4-BE49-F238E27FC236}">
                  <a16:creationId xmlns:a16="http://schemas.microsoft.com/office/drawing/2014/main" id="{6CECE0A4-50E6-FDA6-181F-D18720E61155}"/>
                </a:ext>
              </a:extLst>
            </p:cNvPr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2">
              <a:extLst>
                <a:ext uri="{FF2B5EF4-FFF2-40B4-BE49-F238E27FC236}">
                  <a16:creationId xmlns:a16="http://schemas.microsoft.com/office/drawing/2014/main" id="{249554D6-C992-8120-5348-604585425FF1}"/>
                </a:ext>
              </a:extLst>
            </p:cNvPr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2">
              <a:extLst>
                <a:ext uri="{FF2B5EF4-FFF2-40B4-BE49-F238E27FC236}">
                  <a16:creationId xmlns:a16="http://schemas.microsoft.com/office/drawing/2014/main" id="{CB143200-E49B-A848-F901-D0A35E570869}"/>
                </a:ext>
              </a:extLst>
            </p:cNvPr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2">
              <a:extLst>
                <a:ext uri="{FF2B5EF4-FFF2-40B4-BE49-F238E27FC236}">
                  <a16:creationId xmlns:a16="http://schemas.microsoft.com/office/drawing/2014/main" id="{A0F37737-8EAC-1268-C8AD-BC7165F52E3B}"/>
                </a:ext>
              </a:extLst>
            </p:cNvPr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2">
              <a:extLst>
                <a:ext uri="{FF2B5EF4-FFF2-40B4-BE49-F238E27FC236}">
                  <a16:creationId xmlns:a16="http://schemas.microsoft.com/office/drawing/2014/main" id="{85413481-3362-FEB5-AC91-7A7BC2E2537C}"/>
                </a:ext>
              </a:extLst>
            </p:cNvPr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2">
              <a:extLst>
                <a:ext uri="{FF2B5EF4-FFF2-40B4-BE49-F238E27FC236}">
                  <a16:creationId xmlns:a16="http://schemas.microsoft.com/office/drawing/2014/main" id="{B759BC95-535D-E685-D08D-B354BBC27163}"/>
                </a:ext>
              </a:extLst>
            </p:cNvPr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2">
              <a:extLst>
                <a:ext uri="{FF2B5EF4-FFF2-40B4-BE49-F238E27FC236}">
                  <a16:creationId xmlns:a16="http://schemas.microsoft.com/office/drawing/2014/main" id="{E8C07DB8-2A0D-F68B-3FB4-39AB3AFAFE9C}"/>
                </a:ext>
              </a:extLst>
            </p:cNvPr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2">
              <a:extLst>
                <a:ext uri="{FF2B5EF4-FFF2-40B4-BE49-F238E27FC236}">
                  <a16:creationId xmlns:a16="http://schemas.microsoft.com/office/drawing/2014/main" id="{2B99368A-A740-1FDD-267C-CA678F89EE49}"/>
                </a:ext>
              </a:extLst>
            </p:cNvPr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2">
              <a:extLst>
                <a:ext uri="{FF2B5EF4-FFF2-40B4-BE49-F238E27FC236}">
                  <a16:creationId xmlns:a16="http://schemas.microsoft.com/office/drawing/2014/main" id="{A7A3A124-91EA-33FA-6A7D-0782FAA6CC2C}"/>
                </a:ext>
              </a:extLst>
            </p:cNvPr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2">
              <a:extLst>
                <a:ext uri="{FF2B5EF4-FFF2-40B4-BE49-F238E27FC236}">
                  <a16:creationId xmlns:a16="http://schemas.microsoft.com/office/drawing/2014/main" id="{F1A93B6E-E7BD-FD82-230D-113155CDACEB}"/>
                </a:ext>
              </a:extLst>
            </p:cNvPr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2">
              <a:extLst>
                <a:ext uri="{FF2B5EF4-FFF2-40B4-BE49-F238E27FC236}">
                  <a16:creationId xmlns:a16="http://schemas.microsoft.com/office/drawing/2014/main" id="{7F10B000-8EB8-1E90-64B8-2C9C4C68F4F5}"/>
                </a:ext>
              </a:extLst>
            </p:cNvPr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2">
              <a:extLst>
                <a:ext uri="{FF2B5EF4-FFF2-40B4-BE49-F238E27FC236}">
                  <a16:creationId xmlns:a16="http://schemas.microsoft.com/office/drawing/2014/main" id="{7BB06438-8AFA-4DC8-FFFB-F32946F9EAD1}"/>
                </a:ext>
              </a:extLst>
            </p:cNvPr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2">
              <a:extLst>
                <a:ext uri="{FF2B5EF4-FFF2-40B4-BE49-F238E27FC236}">
                  <a16:creationId xmlns:a16="http://schemas.microsoft.com/office/drawing/2014/main" id="{08962D79-0FC3-BDAC-7C7E-FF9F02F1EC3E}"/>
                </a:ext>
              </a:extLst>
            </p:cNvPr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2">
              <a:extLst>
                <a:ext uri="{FF2B5EF4-FFF2-40B4-BE49-F238E27FC236}">
                  <a16:creationId xmlns:a16="http://schemas.microsoft.com/office/drawing/2014/main" id="{E9115364-835E-F18F-53D0-CC82CDE7689A}"/>
                </a:ext>
              </a:extLst>
            </p:cNvPr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2">
              <a:extLst>
                <a:ext uri="{FF2B5EF4-FFF2-40B4-BE49-F238E27FC236}">
                  <a16:creationId xmlns:a16="http://schemas.microsoft.com/office/drawing/2014/main" id="{730426C6-C615-AA61-4D9F-EBA7AB272BAD}"/>
                </a:ext>
              </a:extLst>
            </p:cNvPr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2">
              <a:extLst>
                <a:ext uri="{FF2B5EF4-FFF2-40B4-BE49-F238E27FC236}">
                  <a16:creationId xmlns:a16="http://schemas.microsoft.com/office/drawing/2014/main" id="{BED4C78F-3960-2399-DF74-B88AC4758B67}"/>
                </a:ext>
              </a:extLst>
            </p:cNvPr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2">
              <a:extLst>
                <a:ext uri="{FF2B5EF4-FFF2-40B4-BE49-F238E27FC236}">
                  <a16:creationId xmlns:a16="http://schemas.microsoft.com/office/drawing/2014/main" id="{BD6A4327-AAF6-E6F6-43DD-BFE910B486EE}"/>
                </a:ext>
              </a:extLst>
            </p:cNvPr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2">
              <a:extLst>
                <a:ext uri="{FF2B5EF4-FFF2-40B4-BE49-F238E27FC236}">
                  <a16:creationId xmlns:a16="http://schemas.microsoft.com/office/drawing/2014/main" id="{2084D04C-5D22-1BF6-7FA5-914E03D72C9E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2">
              <a:extLst>
                <a:ext uri="{FF2B5EF4-FFF2-40B4-BE49-F238E27FC236}">
                  <a16:creationId xmlns:a16="http://schemas.microsoft.com/office/drawing/2014/main" id="{90FB1A17-6D7B-32EB-1138-C9963057C1E4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42">
              <a:extLst>
                <a:ext uri="{FF2B5EF4-FFF2-40B4-BE49-F238E27FC236}">
                  <a16:creationId xmlns:a16="http://schemas.microsoft.com/office/drawing/2014/main" id="{3137839C-42B2-BFE0-4868-C00EFE07D427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2">
              <a:extLst>
                <a:ext uri="{FF2B5EF4-FFF2-40B4-BE49-F238E27FC236}">
                  <a16:creationId xmlns:a16="http://schemas.microsoft.com/office/drawing/2014/main" id="{8D95684F-919B-59EC-EA85-EF72E9B2A881}"/>
                </a:ext>
              </a:extLst>
            </p:cNvPr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2">
              <a:extLst>
                <a:ext uri="{FF2B5EF4-FFF2-40B4-BE49-F238E27FC236}">
                  <a16:creationId xmlns:a16="http://schemas.microsoft.com/office/drawing/2014/main" id="{43428B14-ED19-B2CA-A845-7F303B5248B4}"/>
                </a:ext>
              </a:extLst>
            </p:cNvPr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2">
              <a:extLst>
                <a:ext uri="{FF2B5EF4-FFF2-40B4-BE49-F238E27FC236}">
                  <a16:creationId xmlns:a16="http://schemas.microsoft.com/office/drawing/2014/main" id="{8D2BC66B-099F-631F-1D58-FCC3CF82D1BF}"/>
                </a:ext>
              </a:extLst>
            </p:cNvPr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2">
              <a:extLst>
                <a:ext uri="{FF2B5EF4-FFF2-40B4-BE49-F238E27FC236}">
                  <a16:creationId xmlns:a16="http://schemas.microsoft.com/office/drawing/2014/main" id="{DFF06FA1-03DB-ADD4-726F-838834698AD5}"/>
                </a:ext>
              </a:extLst>
            </p:cNvPr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2">
              <a:extLst>
                <a:ext uri="{FF2B5EF4-FFF2-40B4-BE49-F238E27FC236}">
                  <a16:creationId xmlns:a16="http://schemas.microsoft.com/office/drawing/2014/main" id="{8BA3F059-0972-847F-2CB7-4DB05348CAF2}"/>
                </a:ext>
              </a:extLst>
            </p:cNvPr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2">
              <a:extLst>
                <a:ext uri="{FF2B5EF4-FFF2-40B4-BE49-F238E27FC236}">
                  <a16:creationId xmlns:a16="http://schemas.microsoft.com/office/drawing/2014/main" id="{A1358C52-44A9-CFC7-DCD2-BFE614042DBC}"/>
                </a:ext>
              </a:extLst>
            </p:cNvPr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2">
              <a:extLst>
                <a:ext uri="{FF2B5EF4-FFF2-40B4-BE49-F238E27FC236}">
                  <a16:creationId xmlns:a16="http://schemas.microsoft.com/office/drawing/2014/main" id="{4BFBA0F4-8FFA-69C7-7FDB-EB6A0F85E598}"/>
                </a:ext>
              </a:extLst>
            </p:cNvPr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2">
              <a:extLst>
                <a:ext uri="{FF2B5EF4-FFF2-40B4-BE49-F238E27FC236}">
                  <a16:creationId xmlns:a16="http://schemas.microsoft.com/office/drawing/2014/main" id="{301AC123-F8A2-CADC-DF5C-43A8353E1907}"/>
                </a:ext>
              </a:extLst>
            </p:cNvPr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2">
              <a:extLst>
                <a:ext uri="{FF2B5EF4-FFF2-40B4-BE49-F238E27FC236}">
                  <a16:creationId xmlns:a16="http://schemas.microsoft.com/office/drawing/2014/main" id="{9185C483-C883-4E0F-AD5E-BC0C923A7CB2}"/>
                </a:ext>
              </a:extLst>
            </p:cNvPr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2">
              <a:extLst>
                <a:ext uri="{FF2B5EF4-FFF2-40B4-BE49-F238E27FC236}">
                  <a16:creationId xmlns:a16="http://schemas.microsoft.com/office/drawing/2014/main" id="{382D7F29-19BA-9F73-013F-F0AE52A91E91}"/>
                </a:ext>
              </a:extLst>
            </p:cNvPr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2">
              <a:extLst>
                <a:ext uri="{FF2B5EF4-FFF2-40B4-BE49-F238E27FC236}">
                  <a16:creationId xmlns:a16="http://schemas.microsoft.com/office/drawing/2014/main" id="{ECE85D6F-A936-E139-B8D9-73A350DEC9B1}"/>
                </a:ext>
              </a:extLst>
            </p:cNvPr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2">
              <a:extLst>
                <a:ext uri="{FF2B5EF4-FFF2-40B4-BE49-F238E27FC236}">
                  <a16:creationId xmlns:a16="http://schemas.microsoft.com/office/drawing/2014/main" id="{3B5A8CA3-79AB-27D5-D326-EC085D251525}"/>
                </a:ext>
              </a:extLst>
            </p:cNvPr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2">
              <a:extLst>
                <a:ext uri="{FF2B5EF4-FFF2-40B4-BE49-F238E27FC236}">
                  <a16:creationId xmlns:a16="http://schemas.microsoft.com/office/drawing/2014/main" id="{3234CFCA-3BBD-B59A-7986-106AC2729FEB}"/>
                </a:ext>
              </a:extLst>
            </p:cNvPr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2">
              <a:extLst>
                <a:ext uri="{FF2B5EF4-FFF2-40B4-BE49-F238E27FC236}">
                  <a16:creationId xmlns:a16="http://schemas.microsoft.com/office/drawing/2014/main" id="{4129DA45-C739-1DF9-01F6-D0CD6F59B80E}"/>
                </a:ext>
              </a:extLst>
            </p:cNvPr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2">
              <a:extLst>
                <a:ext uri="{FF2B5EF4-FFF2-40B4-BE49-F238E27FC236}">
                  <a16:creationId xmlns:a16="http://schemas.microsoft.com/office/drawing/2014/main" id="{51637E04-9222-0E54-AD40-547F1AE214AE}"/>
                </a:ext>
              </a:extLst>
            </p:cNvPr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2">
              <a:extLst>
                <a:ext uri="{FF2B5EF4-FFF2-40B4-BE49-F238E27FC236}">
                  <a16:creationId xmlns:a16="http://schemas.microsoft.com/office/drawing/2014/main" id="{2A731AF7-1F72-30DF-5942-52A3A279D0CC}"/>
                </a:ext>
              </a:extLst>
            </p:cNvPr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2">
              <a:extLst>
                <a:ext uri="{FF2B5EF4-FFF2-40B4-BE49-F238E27FC236}">
                  <a16:creationId xmlns:a16="http://schemas.microsoft.com/office/drawing/2014/main" id="{E5F15C38-F79F-4424-339A-B771A8A93DFC}"/>
                </a:ext>
              </a:extLst>
            </p:cNvPr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2">
              <a:extLst>
                <a:ext uri="{FF2B5EF4-FFF2-40B4-BE49-F238E27FC236}">
                  <a16:creationId xmlns:a16="http://schemas.microsoft.com/office/drawing/2014/main" id="{19BF0017-3C43-C095-D267-C89FE8DB1FF3}"/>
                </a:ext>
              </a:extLst>
            </p:cNvPr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2">
              <a:extLst>
                <a:ext uri="{FF2B5EF4-FFF2-40B4-BE49-F238E27FC236}">
                  <a16:creationId xmlns:a16="http://schemas.microsoft.com/office/drawing/2014/main" id="{169FC93B-1679-31AB-2B29-A0503975A50F}"/>
                </a:ext>
              </a:extLst>
            </p:cNvPr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2">
              <a:extLst>
                <a:ext uri="{FF2B5EF4-FFF2-40B4-BE49-F238E27FC236}">
                  <a16:creationId xmlns:a16="http://schemas.microsoft.com/office/drawing/2014/main" id="{8B48E9A9-1F96-26DE-0620-3F4B47F4881B}"/>
                </a:ext>
              </a:extLst>
            </p:cNvPr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2">
              <a:extLst>
                <a:ext uri="{FF2B5EF4-FFF2-40B4-BE49-F238E27FC236}">
                  <a16:creationId xmlns:a16="http://schemas.microsoft.com/office/drawing/2014/main" id="{D09D7552-4B04-DFD0-6705-3783D1E4FB27}"/>
                </a:ext>
              </a:extLst>
            </p:cNvPr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2">
              <a:extLst>
                <a:ext uri="{FF2B5EF4-FFF2-40B4-BE49-F238E27FC236}">
                  <a16:creationId xmlns:a16="http://schemas.microsoft.com/office/drawing/2014/main" id="{D42B6B0E-EEC6-B422-0058-56ECA4C32127}"/>
                </a:ext>
              </a:extLst>
            </p:cNvPr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2">
              <a:extLst>
                <a:ext uri="{FF2B5EF4-FFF2-40B4-BE49-F238E27FC236}">
                  <a16:creationId xmlns:a16="http://schemas.microsoft.com/office/drawing/2014/main" id="{2901B79D-E067-9836-2FE8-84F111C43017}"/>
                </a:ext>
              </a:extLst>
            </p:cNvPr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2">
              <a:extLst>
                <a:ext uri="{FF2B5EF4-FFF2-40B4-BE49-F238E27FC236}">
                  <a16:creationId xmlns:a16="http://schemas.microsoft.com/office/drawing/2014/main" id="{2EDFA540-4B5E-5080-6279-5A6A492BBC8A}"/>
                </a:ext>
              </a:extLst>
            </p:cNvPr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2">
              <a:extLst>
                <a:ext uri="{FF2B5EF4-FFF2-40B4-BE49-F238E27FC236}">
                  <a16:creationId xmlns:a16="http://schemas.microsoft.com/office/drawing/2014/main" id="{EE1A32DD-3C17-88F8-F996-1EF7F52083BA}"/>
                </a:ext>
              </a:extLst>
            </p:cNvPr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2">
              <a:extLst>
                <a:ext uri="{FF2B5EF4-FFF2-40B4-BE49-F238E27FC236}">
                  <a16:creationId xmlns:a16="http://schemas.microsoft.com/office/drawing/2014/main" id="{DDCA47B4-8785-FF58-3972-982454CD6AC3}"/>
                </a:ext>
              </a:extLst>
            </p:cNvPr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2">
              <a:extLst>
                <a:ext uri="{FF2B5EF4-FFF2-40B4-BE49-F238E27FC236}">
                  <a16:creationId xmlns:a16="http://schemas.microsoft.com/office/drawing/2014/main" id="{A9E6873C-6D19-086B-E84F-F6ABEFB22D6E}"/>
                </a:ext>
              </a:extLst>
            </p:cNvPr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2">
              <a:extLst>
                <a:ext uri="{FF2B5EF4-FFF2-40B4-BE49-F238E27FC236}">
                  <a16:creationId xmlns:a16="http://schemas.microsoft.com/office/drawing/2014/main" id="{1C56A39F-BD6E-4746-3241-C456178B3982}"/>
                </a:ext>
              </a:extLst>
            </p:cNvPr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2">
              <a:extLst>
                <a:ext uri="{FF2B5EF4-FFF2-40B4-BE49-F238E27FC236}">
                  <a16:creationId xmlns:a16="http://schemas.microsoft.com/office/drawing/2014/main" id="{1F82E4D6-9B9F-F28F-E95C-DCFA8E28FA65}"/>
                </a:ext>
              </a:extLst>
            </p:cNvPr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2">
              <a:extLst>
                <a:ext uri="{FF2B5EF4-FFF2-40B4-BE49-F238E27FC236}">
                  <a16:creationId xmlns:a16="http://schemas.microsoft.com/office/drawing/2014/main" id="{FFB99B6C-A775-4EFA-715E-806E171E1619}"/>
                </a:ext>
              </a:extLst>
            </p:cNvPr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2">
              <a:extLst>
                <a:ext uri="{FF2B5EF4-FFF2-40B4-BE49-F238E27FC236}">
                  <a16:creationId xmlns:a16="http://schemas.microsoft.com/office/drawing/2014/main" id="{EDB7D61E-CED9-9286-D935-9B5E703A884A}"/>
                </a:ext>
              </a:extLst>
            </p:cNvPr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2">
              <a:extLst>
                <a:ext uri="{FF2B5EF4-FFF2-40B4-BE49-F238E27FC236}">
                  <a16:creationId xmlns:a16="http://schemas.microsoft.com/office/drawing/2014/main" id="{C39C4182-8F49-E3A6-C8DB-2EE279893B27}"/>
                </a:ext>
              </a:extLst>
            </p:cNvPr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2">
              <a:extLst>
                <a:ext uri="{FF2B5EF4-FFF2-40B4-BE49-F238E27FC236}">
                  <a16:creationId xmlns:a16="http://schemas.microsoft.com/office/drawing/2014/main" id="{0D4CACD9-6E93-D3CA-D414-C00834D82ACA}"/>
                </a:ext>
              </a:extLst>
            </p:cNvPr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2">
              <a:extLst>
                <a:ext uri="{FF2B5EF4-FFF2-40B4-BE49-F238E27FC236}">
                  <a16:creationId xmlns:a16="http://schemas.microsoft.com/office/drawing/2014/main" id="{930DAB8B-B261-1F70-4C6C-45885E184BC1}"/>
                </a:ext>
              </a:extLst>
            </p:cNvPr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2">
              <a:extLst>
                <a:ext uri="{FF2B5EF4-FFF2-40B4-BE49-F238E27FC236}">
                  <a16:creationId xmlns:a16="http://schemas.microsoft.com/office/drawing/2014/main" id="{CDDFCBFF-F495-A13A-A956-EF58A954120B}"/>
                </a:ext>
              </a:extLst>
            </p:cNvPr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2">
              <a:extLst>
                <a:ext uri="{FF2B5EF4-FFF2-40B4-BE49-F238E27FC236}">
                  <a16:creationId xmlns:a16="http://schemas.microsoft.com/office/drawing/2014/main" id="{128BF49A-B43E-61FF-E9EE-AAC1DE838174}"/>
                </a:ext>
              </a:extLst>
            </p:cNvPr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2">
              <a:extLst>
                <a:ext uri="{FF2B5EF4-FFF2-40B4-BE49-F238E27FC236}">
                  <a16:creationId xmlns:a16="http://schemas.microsoft.com/office/drawing/2014/main" id="{E444A7B5-2C60-2D96-9F0F-FE4EA036818F}"/>
                </a:ext>
              </a:extLst>
            </p:cNvPr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2">
              <a:extLst>
                <a:ext uri="{FF2B5EF4-FFF2-40B4-BE49-F238E27FC236}">
                  <a16:creationId xmlns:a16="http://schemas.microsoft.com/office/drawing/2014/main" id="{2C7F29C0-529F-BA7E-F18B-0E08DBC428F7}"/>
                </a:ext>
              </a:extLst>
            </p:cNvPr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2">
              <a:extLst>
                <a:ext uri="{FF2B5EF4-FFF2-40B4-BE49-F238E27FC236}">
                  <a16:creationId xmlns:a16="http://schemas.microsoft.com/office/drawing/2014/main" id="{9F5B1292-0C6E-34BE-1993-B906202DDA58}"/>
                </a:ext>
              </a:extLst>
            </p:cNvPr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2">
              <a:extLst>
                <a:ext uri="{FF2B5EF4-FFF2-40B4-BE49-F238E27FC236}">
                  <a16:creationId xmlns:a16="http://schemas.microsoft.com/office/drawing/2014/main" id="{EA28C23D-4D9B-2978-1C21-0F6AB6FE53D1}"/>
                </a:ext>
              </a:extLst>
            </p:cNvPr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2">
              <a:extLst>
                <a:ext uri="{FF2B5EF4-FFF2-40B4-BE49-F238E27FC236}">
                  <a16:creationId xmlns:a16="http://schemas.microsoft.com/office/drawing/2014/main" id="{DCDC8FF4-7C4C-1C69-919B-5910A7BE9753}"/>
                </a:ext>
              </a:extLst>
            </p:cNvPr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2">
              <a:extLst>
                <a:ext uri="{FF2B5EF4-FFF2-40B4-BE49-F238E27FC236}">
                  <a16:creationId xmlns:a16="http://schemas.microsoft.com/office/drawing/2014/main" id="{FD1A9FBE-DD4F-4E3C-F03B-4F5B50FD6946}"/>
                </a:ext>
              </a:extLst>
            </p:cNvPr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2">
              <a:extLst>
                <a:ext uri="{FF2B5EF4-FFF2-40B4-BE49-F238E27FC236}">
                  <a16:creationId xmlns:a16="http://schemas.microsoft.com/office/drawing/2014/main" id="{85BBE4FA-0080-0CAC-1C9D-45CDE1B3C0FB}"/>
                </a:ext>
              </a:extLst>
            </p:cNvPr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2">
              <a:extLst>
                <a:ext uri="{FF2B5EF4-FFF2-40B4-BE49-F238E27FC236}">
                  <a16:creationId xmlns:a16="http://schemas.microsoft.com/office/drawing/2014/main" id="{6A9C121E-CAA6-E97C-9A46-FCCCA3BFC533}"/>
                </a:ext>
              </a:extLst>
            </p:cNvPr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2">
              <a:extLst>
                <a:ext uri="{FF2B5EF4-FFF2-40B4-BE49-F238E27FC236}">
                  <a16:creationId xmlns:a16="http://schemas.microsoft.com/office/drawing/2014/main" id="{4488DD14-59CC-5F75-7B83-F19AD1ECB802}"/>
                </a:ext>
              </a:extLst>
            </p:cNvPr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2">
              <a:extLst>
                <a:ext uri="{FF2B5EF4-FFF2-40B4-BE49-F238E27FC236}">
                  <a16:creationId xmlns:a16="http://schemas.microsoft.com/office/drawing/2014/main" id="{20EC266A-DD32-3202-EFC8-66EAFF80825D}"/>
                </a:ext>
              </a:extLst>
            </p:cNvPr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2">
              <a:extLst>
                <a:ext uri="{FF2B5EF4-FFF2-40B4-BE49-F238E27FC236}">
                  <a16:creationId xmlns:a16="http://schemas.microsoft.com/office/drawing/2014/main" id="{BA4181B4-5BD1-FB4E-6C44-7DADCF30E55B}"/>
                </a:ext>
              </a:extLst>
            </p:cNvPr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2">
              <a:extLst>
                <a:ext uri="{FF2B5EF4-FFF2-40B4-BE49-F238E27FC236}">
                  <a16:creationId xmlns:a16="http://schemas.microsoft.com/office/drawing/2014/main" id="{24ADF62A-C094-E060-531F-E530336905B1}"/>
                </a:ext>
              </a:extLst>
            </p:cNvPr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2">
              <a:extLst>
                <a:ext uri="{FF2B5EF4-FFF2-40B4-BE49-F238E27FC236}">
                  <a16:creationId xmlns:a16="http://schemas.microsoft.com/office/drawing/2014/main" id="{A57C3CEE-E16C-A1CE-46AE-85984F57356E}"/>
                </a:ext>
              </a:extLst>
            </p:cNvPr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2">
              <a:extLst>
                <a:ext uri="{FF2B5EF4-FFF2-40B4-BE49-F238E27FC236}">
                  <a16:creationId xmlns:a16="http://schemas.microsoft.com/office/drawing/2014/main" id="{9EAE955A-5B05-5264-E260-2E5227DC1F83}"/>
                </a:ext>
              </a:extLst>
            </p:cNvPr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2">
              <a:extLst>
                <a:ext uri="{FF2B5EF4-FFF2-40B4-BE49-F238E27FC236}">
                  <a16:creationId xmlns:a16="http://schemas.microsoft.com/office/drawing/2014/main" id="{EA74714E-601A-A9A6-152B-D0C89B4B767D}"/>
                </a:ext>
              </a:extLst>
            </p:cNvPr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2">
              <a:extLst>
                <a:ext uri="{FF2B5EF4-FFF2-40B4-BE49-F238E27FC236}">
                  <a16:creationId xmlns:a16="http://schemas.microsoft.com/office/drawing/2014/main" id="{8A8DA2EF-6BEC-E86F-3A9E-510696647088}"/>
                </a:ext>
              </a:extLst>
            </p:cNvPr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2">
              <a:extLst>
                <a:ext uri="{FF2B5EF4-FFF2-40B4-BE49-F238E27FC236}">
                  <a16:creationId xmlns:a16="http://schemas.microsoft.com/office/drawing/2014/main" id="{4E1454EF-96C5-2AD7-1591-43EAFCF59B74}"/>
                </a:ext>
              </a:extLst>
            </p:cNvPr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2">
              <a:extLst>
                <a:ext uri="{FF2B5EF4-FFF2-40B4-BE49-F238E27FC236}">
                  <a16:creationId xmlns:a16="http://schemas.microsoft.com/office/drawing/2014/main" id="{D48FA9C5-73F6-3E8D-C8CB-5385E2A4DAB8}"/>
                </a:ext>
              </a:extLst>
            </p:cNvPr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2">
              <a:extLst>
                <a:ext uri="{FF2B5EF4-FFF2-40B4-BE49-F238E27FC236}">
                  <a16:creationId xmlns:a16="http://schemas.microsoft.com/office/drawing/2014/main" id="{7EE07B13-7D41-A4DB-5A14-4DCFB4B30C6B}"/>
                </a:ext>
              </a:extLst>
            </p:cNvPr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2">
              <a:extLst>
                <a:ext uri="{FF2B5EF4-FFF2-40B4-BE49-F238E27FC236}">
                  <a16:creationId xmlns:a16="http://schemas.microsoft.com/office/drawing/2014/main" id="{E1B50AE1-286B-D333-0812-3ABF4F616E26}"/>
                </a:ext>
              </a:extLst>
            </p:cNvPr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2">
              <a:extLst>
                <a:ext uri="{FF2B5EF4-FFF2-40B4-BE49-F238E27FC236}">
                  <a16:creationId xmlns:a16="http://schemas.microsoft.com/office/drawing/2014/main" id="{3C323196-5F1D-3074-BCD9-4C97B05BBEF3}"/>
                </a:ext>
              </a:extLst>
            </p:cNvPr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2">
              <a:extLst>
                <a:ext uri="{FF2B5EF4-FFF2-40B4-BE49-F238E27FC236}">
                  <a16:creationId xmlns:a16="http://schemas.microsoft.com/office/drawing/2014/main" id="{6B25B563-8E68-B962-4D73-1DC2E350A5AD}"/>
                </a:ext>
              </a:extLst>
            </p:cNvPr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2">
              <a:extLst>
                <a:ext uri="{FF2B5EF4-FFF2-40B4-BE49-F238E27FC236}">
                  <a16:creationId xmlns:a16="http://schemas.microsoft.com/office/drawing/2014/main" id="{4902637A-F261-6BF7-E229-C2FD95C27E4A}"/>
                </a:ext>
              </a:extLst>
            </p:cNvPr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2">
              <a:extLst>
                <a:ext uri="{FF2B5EF4-FFF2-40B4-BE49-F238E27FC236}">
                  <a16:creationId xmlns:a16="http://schemas.microsoft.com/office/drawing/2014/main" id="{A70B2A49-CD73-98D4-384E-1120FE947F0C}"/>
                </a:ext>
              </a:extLst>
            </p:cNvPr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2">
              <a:extLst>
                <a:ext uri="{FF2B5EF4-FFF2-40B4-BE49-F238E27FC236}">
                  <a16:creationId xmlns:a16="http://schemas.microsoft.com/office/drawing/2014/main" id="{5D2B8422-D260-61B0-73B5-05451A01544D}"/>
                </a:ext>
              </a:extLst>
            </p:cNvPr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2">
              <a:extLst>
                <a:ext uri="{FF2B5EF4-FFF2-40B4-BE49-F238E27FC236}">
                  <a16:creationId xmlns:a16="http://schemas.microsoft.com/office/drawing/2014/main" id="{A2E2909A-C0A0-2851-179D-AE29BFED0EAB}"/>
                </a:ext>
              </a:extLst>
            </p:cNvPr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2">
              <a:extLst>
                <a:ext uri="{FF2B5EF4-FFF2-40B4-BE49-F238E27FC236}">
                  <a16:creationId xmlns:a16="http://schemas.microsoft.com/office/drawing/2014/main" id="{71FC33E5-30F2-9935-85BE-6B714EB31EBF}"/>
                </a:ext>
              </a:extLst>
            </p:cNvPr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2">
              <a:extLst>
                <a:ext uri="{FF2B5EF4-FFF2-40B4-BE49-F238E27FC236}">
                  <a16:creationId xmlns:a16="http://schemas.microsoft.com/office/drawing/2014/main" id="{441C731B-1D27-7F7D-D8E6-C259B0627338}"/>
                </a:ext>
              </a:extLst>
            </p:cNvPr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2">
              <a:extLst>
                <a:ext uri="{FF2B5EF4-FFF2-40B4-BE49-F238E27FC236}">
                  <a16:creationId xmlns:a16="http://schemas.microsoft.com/office/drawing/2014/main" id="{12AFB1F0-E943-E4EE-F15F-6555AF30F551}"/>
                </a:ext>
              </a:extLst>
            </p:cNvPr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2">
              <a:extLst>
                <a:ext uri="{FF2B5EF4-FFF2-40B4-BE49-F238E27FC236}">
                  <a16:creationId xmlns:a16="http://schemas.microsoft.com/office/drawing/2014/main" id="{B32C1B8C-0F12-65F6-60EC-A8780B2AF8BA}"/>
                </a:ext>
              </a:extLst>
            </p:cNvPr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2">
              <a:extLst>
                <a:ext uri="{FF2B5EF4-FFF2-40B4-BE49-F238E27FC236}">
                  <a16:creationId xmlns:a16="http://schemas.microsoft.com/office/drawing/2014/main" id="{DBD93DE3-FF52-F047-7DD6-09B31B4A6763}"/>
                </a:ext>
              </a:extLst>
            </p:cNvPr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2">
              <a:extLst>
                <a:ext uri="{FF2B5EF4-FFF2-40B4-BE49-F238E27FC236}">
                  <a16:creationId xmlns:a16="http://schemas.microsoft.com/office/drawing/2014/main" id="{4653F45B-973A-8567-C66D-3E8E73B3EB43}"/>
                </a:ext>
              </a:extLst>
            </p:cNvPr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2">
              <a:extLst>
                <a:ext uri="{FF2B5EF4-FFF2-40B4-BE49-F238E27FC236}">
                  <a16:creationId xmlns:a16="http://schemas.microsoft.com/office/drawing/2014/main" id="{13D4591C-56C9-2F38-613D-022E30877701}"/>
                </a:ext>
              </a:extLst>
            </p:cNvPr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2">
              <a:extLst>
                <a:ext uri="{FF2B5EF4-FFF2-40B4-BE49-F238E27FC236}">
                  <a16:creationId xmlns:a16="http://schemas.microsoft.com/office/drawing/2014/main" id="{593BF1EF-4765-1384-A8D5-8540C772047A}"/>
                </a:ext>
              </a:extLst>
            </p:cNvPr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2">
              <a:extLst>
                <a:ext uri="{FF2B5EF4-FFF2-40B4-BE49-F238E27FC236}">
                  <a16:creationId xmlns:a16="http://schemas.microsoft.com/office/drawing/2014/main" id="{8BC33103-6AA8-80F7-3A98-F5115DC91751}"/>
                </a:ext>
              </a:extLst>
            </p:cNvPr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2">
              <a:extLst>
                <a:ext uri="{FF2B5EF4-FFF2-40B4-BE49-F238E27FC236}">
                  <a16:creationId xmlns:a16="http://schemas.microsoft.com/office/drawing/2014/main" id="{59588764-1DAB-DAF1-EEF7-F25030EF54F4}"/>
                </a:ext>
              </a:extLst>
            </p:cNvPr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2">
              <a:extLst>
                <a:ext uri="{FF2B5EF4-FFF2-40B4-BE49-F238E27FC236}">
                  <a16:creationId xmlns:a16="http://schemas.microsoft.com/office/drawing/2014/main" id="{0C411354-DA19-CB81-95E1-764FA8AABD62}"/>
                </a:ext>
              </a:extLst>
            </p:cNvPr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2">
              <a:extLst>
                <a:ext uri="{FF2B5EF4-FFF2-40B4-BE49-F238E27FC236}">
                  <a16:creationId xmlns:a16="http://schemas.microsoft.com/office/drawing/2014/main" id="{3F507FE0-03DB-8E82-9422-A2C9EB82ED52}"/>
                </a:ext>
              </a:extLst>
            </p:cNvPr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2">
              <a:extLst>
                <a:ext uri="{FF2B5EF4-FFF2-40B4-BE49-F238E27FC236}">
                  <a16:creationId xmlns:a16="http://schemas.microsoft.com/office/drawing/2014/main" id="{DA12562B-11A6-956F-EAF9-493D35E9A468}"/>
                </a:ext>
              </a:extLst>
            </p:cNvPr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2">
              <a:extLst>
                <a:ext uri="{FF2B5EF4-FFF2-40B4-BE49-F238E27FC236}">
                  <a16:creationId xmlns:a16="http://schemas.microsoft.com/office/drawing/2014/main" id="{5A3F2A94-2C73-36D7-5F2D-708D946F1EA0}"/>
                </a:ext>
              </a:extLst>
            </p:cNvPr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2">
              <a:extLst>
                <a:ext uri="{FF2B5EF4-FFF2-40B4-BE49-F238E27FC236}">
                  <a16:creationId xmlns:a16="http://schemas.microsoft.com/office/drawing/2014/main" id="{51A9E102-04BA-2339-88A3-F4BC6E88C4CA}"/>
                </a:ext>
              </a:extLst>
            </p:cNvPr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2">
              <a:extLst>
                <a:ext uri="{FF2B5EF4-FFF2-40B4-BE49-F238E27FC236}">
                  <a16:creationId xmlns:a16="http://schemas.microsoft.com/office/drawing/2014/main" id="{E0F35E52-9615-B1F8-99EB-B9A7A3C5A4C8}"/>
                </a:ext>
              </a:extLst>
            </p:cNvPr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2">
              <a:extLst>
                <a:ext uri="{FF2B5EF4-FFF2-40B4-BE49-F238E27FC236}">
                  <a16:creationId xmlns:a16="http://schemas.microsoft.com/office/drawing/2014/main" id="{7E96857D-2D0C-5F29-5465-FC6AF03BC4F3}"/>
                </a:ext>
              </a:extLst>
            </p:cNvPr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2">
              <a:extLst>
                <a:ext uri="{FF2B5EF4-FFF2-40B4-BE49-F238E27FC236}">
                  <a16:creationId xmlns:a16="http://schemas.microsoft.com/office/drawing/2014/main" id="{B7D24A39-F96B-2C11-DE04-BE5CA2A45482}"/>
                </a:ext>
              </a:extLst>
            </p:cNvPr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2">
              <a:extLst>
                <a:ext uri="{FF2B5EF4-FFF2-40B4-BE49-F238E27FC236}">
                  <a16:creationId xmlns:a16="http://schemas.microsoft.com/office/drawing/2014/main" id="{36E4C712-38DF-879F-A296-F0EC2E0C138E}"/>
                </a:ext>
              </a:extLst>
            </p:cNvPr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2">
              <a:extLst>
                <a:ext uri="{FF2B5EF4-FFF2-40B4-BE49-F238E27FC236}">
                  <a16:creationId xmlns:a16="http://schemas.microsoft.com/office/drawing/2014/main" id="{C211E24E-D208-E63B-E402-47C44688A8A8}"/>
                </a:ext>
              </a:extLst>
            </p:cNvPr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2">
              <a:extLst>
                <a:ext uri="{FF2B5EF4-FFF2-40B4-BE49-F238E27FC236}">
                  <a16:creationId xmlns:a16="http://schemas.microsoft.com/office/drawing/2014/main" id="{BB24860F-8FC5-629C-6FB8-67241289A781}"/>
                </a:ext>
              </a:extLst>
            </p:cNvPr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2">
              <a:extLst>
                <a:ext uri="{FF2B5EF4-FFF2-40B4-BE49-F238E27FC236}">
                  <a16:creationId xmlns:a16="http://schemas.microsoft.com/office/drawing/2014/main" id="{7D4F8E9F-FEB5-208D-BD47-DAAD29514ADB}"/>
                </a:ext>
              </a:extLst>
            </p:cNvPr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2">
              <a:extLst>
                <a:ext uri="{FF2B5EF4-FFF2-40B4-BE49-F238E27FC236}">
                  <a16:creationId xmlns:a16="http://schemas.microsoft.com/office/drawing/2014/main" id="{C96778A1-7836-4F92-CB8A-190AC1DADB87}"/>
                </a:ext>
              </a:extLst>
            </p:cNvPr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2">
              <a:extLst>
                <a:ext uri="{FF2B5EF4-FFF2-40B4-BE49-F238E27FC236}">
                  <a16:creationId xmlns:a16="http://schemas.microsoft.com/office/drawing/2014/main" id="{6F8F4B3A-5489-5813-8F9D-7A0B28E0C5B5}"/>
                </a:ext>
              </a:extLst>
            </p:cNvPr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2">
              <a:extLst>
                <a:ext uri="{FF2B5EF4-FFF2-40B4-BE49-F238E27FC236}">
                  <a16:creationId xmlns:a16="http://schemas.microsoft.com/office/drawing/2014/main" id="{6262BC11-B440-32C3-5B57-6C0DE175C2FE}"/>
                </a:ext>
              </a:extLst>
            </p:cNvPr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2">
              <a:extLst>
                <a:ext uri="{FF2B5EF4-FFF2-40B4-BE49-F238E27FC236}">
                  <a16:creationId xmlns:a16="http://schemas.microsoft.com/office/drawing/2014/main" id="{A17AB52E-173A-2852-DA2E-C26E9874B055}"/>
                </a:ext>
              </a:extLst>
            </p:cNvPr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2">
              <a:extLst>
                <a:ext uri="{FF2B5EF4-FFF2-40B4-BE49-F238E27FC236}">
                  <a16:creationId xmlns:a16="http://schemas.microsoft.com/office/drawing/2014/main" id="{92F2A4B1-69DA-397B-C6FC-6A5B2BEFB059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2">
              <a:extLst>
                <a:ext uri="{FF2B5EF4-FFF2-40B4-BE49-F238E27FC236}">
                  <a16:creationId xmlns:a16="http://schemas.microsoft.com/office/drawing/2014/main" id="{FC744250-761E-DFC1-9B85-698B227D78B9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2">
              <a:extLst>
                <a:ext uri="{FF2B5EF4-FFF2-40B4-BE49-F238E27FC236}">
                  <a16:creationId xmlns:a16="http://schemas.microsoft.com/office/drawing/2014/main" id="{D184C790-C44A-D4F4-8520-36AAEEE9E234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2">
              <a:extLst>
                <a:ext uri="{FF2B5EF4-FFF2-40B4-BE49-F238E27FC236}">
                  <a16:creationId xmlns:a16="http://schemas.microsoft.com/office/drawing/2014/main" id="{2404B21D-8672-B3F3-4D29-71111D165025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2">
              <a:extLst>
                <a:ext uri="{FF2B5EF4-FFF2-40B4-BE49-F238E27FC236}">
                  <a16:creationId xmlns:a16="http://schemas.microsoft.com/office/drawing/2014/main" id="{68C6802C-C419-5979-E7D0-C762AF541F5A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>
              <a:extLst>
                <a:ext uri="{FF2B5EF4-FFF2-40B4-BE49-F238E27FC236}">
                  <a16:creationId xmlns:a16="http://schemas.microsoft.com/office/drawing/2014/main" id="{0CFCA4C7-06E0-D54C-081C-C1B9814C4FE0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2">
              <a:extLst>
                <a:ext uri="{FF2B5EF4-FFF2-40B4-BE49-F238E27FC236}">
                  <a16:creationId xmlns:a16="http://schemas.microsoft.com/office/drawing/2014/main" id="{0911E096-BE59-AAC7-D386-E2B2F9911AC0}"/>
                </a:ext>
              </a:extLst>
            </p:cNvPr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2">
              <a:extLst>
                <a:ext uri="{FF2B5EF4-FFF2-40B4-BE49-F238E27FC236}">
                  <a16:creationId xmlns:a16="http://schemas.microsoft.com/office/drawing/2014/main" id="{DF06F956-D766-E4A8-6BFC-AFE52B5F7397}"/>
                </a:ext>
              </a:extLst>
            </p:cNvPr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2">
              <a:extLst>
                <a:ext uri="{FF2B5EF4-FFF2-40B4-BE49-F238E27FC236}">
                  <a16:creationId xmlns:a16="http://schemas.microsoft.com/office/drawing/2014/main" id="{B96A9E28-5152-9256-77CC-740485DF562A}"/>
                </a:ext>
              </a:extLst>
            </p:cNvPr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2">
              <a:extLst>
                <a:ext uri="{FF2B5EF4-FFF2-40B4-BE49-F238E27FC236}">
                  <a16:creationId xmlns:a16="http://schemas.microsoft.com/office/drawing/2014/main" id="{C7A5E464-0FD9-19FD-0296-553F1E626DF2}"/>
                </a:ext>
              </a:extLst>
            </p:cNvPr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2">
              <a:extLst>
                <a:ext uri="{FF2B5EF4-FFF2-40B4-BE49-F238E27FC236}">
                  <a16:creationId xmlns:a16="http://schemas.microsoft.com/office/drawing/2014/main" id="{58D9DDC4-209D-CE90-FF41-EF14BE9988DC}"/>
                </a:ext>
              </a:extLst>
            </p:cNvPr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2">
              <a:extLst>
                <a:ext uri="{FF2B5EF4-FFF2-40B4-BE49-F238E27FC236}">
                  <a16:creationId xmlns:a16="http://schemas.microsoft.com/office/drawing/2014/main" id="{41EA4748-0456-84E2-154A-F7F4BD5E0286}"/>
                </a:ext>
              </a:extLst>
            </p:cNvPr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2">
              <a:extLst>
                <a:ext uri="{FF2B5EF4-FFF2-40B4-BE49-F238E27FC236}">
                  <a16:creationId xmlns:a16="http://schemas.microsoft.com/office/drawing/2014/main" id="{812A706E-4477-4F5E-6095-16143C9AC8B8}"/>
                </a:ext>
              </a:extLst>
            </p:cNvPr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2">
              <a:extLst>
                <a:ext uri="{FF2B5EF4-FFF2-40B4-BE49-F238E27FC236}">
                  <a16:creationId xmlns:a16="http://schemas.microsoft.com/office/drawing/2014/main" id="{75F1DAC2-C7A8-1BF4-59B7-886193416CC7}"/>
                </a:ext>
              </a:extLst>
            </p:cNvPr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2">
              <a:extLst>
                <a:ext uri="{FF2B5EF4-FFF2-40B4-BE49-F238E27FC236}">
                  <a16:creationId xmlns:a16="http://schemas.microsoft.com/office/drawing/2014/main" id="{DD590984-00DA-3BE0-FE9C-A0E44E0B4B0E}"/>
                </a:ext>
              </a:extLst>
            </p:cNvPr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2">
              <a:extLst>
                <a:ext uri="{FF2B5EF4-FFF2-40B4-BE49-F238E27FC236}">
                  <a16:creationId xmlns:a16="http://schemas.microsoft.com/office/drawing/2014/main" id="{C6BEFF40-16FA-EA7C-FF6F-A53BEB83C06E}"/>
                </a:ext>
              </a:extLst>
            </p:cNvPr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2">
              <a:extLst>
                <a:ext uri="{FF2B5EF4-FFF2-40B4-BE49-F238E27FC236}">
                  <a16:creationId xmlns:a16="http://schemas.microsoft.com/office/drawing/2014/main" id="{0AD55510-CF0C-8924-BC37-6CB5358CA652}"/>
                </a:ext>
              </a:extLst>
            </p:cNvPr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2">
              <a:extLst>
                <a:ext uri="{FF2B5EF4-FFF2-40B4-BE49-F238E27FC236}">
                  <a16:creationId xmlns:a16="http://schemas.microsoft.com/office/drawing/2014/main" id="{0EC7AA27-9827-682B-423E-CBC1B2EFB142}"/>
                </a:ext>
              </a:extLst>
            </p:cNvPr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2">
              <a:extLst>
                <a:ext uri="{FF2B5EF4-FFF2-40B4-BE49-F238E27FC236}">
                  <a16:creationId xmlns:a16="http://schemas.microsoft.com/office/drawing/2014/main" id="{FE7964E9-1398-A27F-A471-0CD6CAD34D30}"/>
                </a:ext>
              </a:extLst>
            </p:cNvPr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2">
              <a:extLst>
                <a:ext uri="{FF2B5EF4-FFF2-40B4-BE49-F238E27FC236}">
                  <a16:creationId xmlns:a16="http://schemas.microsoft.com/office/drawing/2014/main" id="{24CD0972-7D69-B627-C43C-F0E74CBEEB37}"/>
                </a:ext>
              </a:extLst>
            </p:cNvPr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2">
              <a:extLst>
                <a:ext uri="{FF2B5EF4-FFF2-40B4-BE49-F238E27FC236}">
                  <a16:creationId xmlns:a16="http://schemas.microsoft.com/office/drawing/2014/main" id="{41F933DE-632C-1730-7D8F-ED4B8DD08F5A}"/>
                </a:ext>
              </a:extLst>
            </p:cNvPr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2">
              <a:extLst>
                <a:ext uri="{FF2B5EF4-FFF2-40B4-BE49-F238E27FC236}">
                  <a16:creationId xmlns:a16="http://schemas.microsoft.com/office/drawing/2014/main" id="{9D120036-D22D-7586-C924-02C5BF705B27}"/>
                </a:ext>
              </a:extLst>
            </p:cNvPr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2">
              <a:extLst>
                <a:ext uri="{FF2B5EF4-FFF2-40B4-BE49-F238E27FC236}">
                  <a16:creationId xmlns:a16="http://schemas.microsoft.com/office/drawing/2014/main" id="{B32E54A1-FED0-9580-24D2-688144D25FC2}"/>
                </a:ext>
              </a:extLst>
            </p:cNvPr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2">
              <a:extLst>
                <a:ext uri="{FF2B5EF4-FFF2-40B4-BE49-F238E27FC236}">
                  <a16:creationId xmlns:a16="http://schemas.microsoft.com/office/drawing/2014/main" id="{6D1B3EB9-5329-1E2C-E616-4FCFDBE18A96}"/>
                </a:ext>
              </a:extLst>
            </p:cNvPr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2887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D7367C26-A7B1-1E16-B5AF-42CAEEC1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B5D3D98A-C647-3F05-435A-6780ECCD3E78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1. Small sample (100k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8" name="Imagine 7" descr="O imagine care conține text, captură de ecran, Interval, diagramă&#10;&#10;Descriere generată automat">
            <a:extLst>
              <a:ext uri="{FF2B5EF4-FFF2-40B4-BE49-F238E27FC236}">
                <a16:creationId xmlns:a16="http://schemas.microsoft.com/office/drawing/2014/main" id="{D791A588-2239-DB6C-4925-5D6880A2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18" y="1642297"/>
            <a:ext cx="2377531" cy="2360951"/>
          </a:xfrm>
          <a:prstGeom prst="rect">
            <a:avLst/>
          </a:prstGeom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B2E38081-E824-B3EF-724A-2F670E964435}"/>
              </a:ext>
            </a:extLst>
          </p:cNvPr>
          <p:cNvSpPr txBox="1"/>
          <p:nvPr/>
        </p:nvSpPr>
        <p:spPr>
          <a:xfrm>
            <a:off x="816418" y="4003248"/>
            <a:ext cx="2109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Arrival delay histogram</a:t>
            </a:r>
            <a:endParaRPr lang="ro-RO" sz="800" dirty="0"/>
          </a:p>
        </p:txBody>
      </p:sp>
      <p:pic>
        <p:nvPicPr>
          <p:cNvPr id="11" name="Imagine 10" descr="O imagine care conține text, chitanță, Font, algebră&#10;&#10;Descriere generată automat">
            <a:extLst>
              <a:ext uri="{FF2B5EF4-FFF2-40B4-BE49-F238E27FC236}">
                <a16:creationId xmlns:a16="http://schemas.microsoft.com/office/drawing/2014/main" id="{F2F0A6B9-CD70-4E90-1A3D-4BBCCF32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1638547"/>
            <a:ext cx="1213135" cy="1024890"/>
          </a:xfrm>
          <a:prstGeom prst="rect">
            <a:avLst/>
          </a:prstGeom>
        </p:spPr>
      </p:pic>
      <p:sp>
        <p:nvSpPr>
          <p:cNvPr id="12" name="CasetăText 11">
            <a:extLst>
              <a:ext uri="{FF2B5EF4-FFF2-40B4-BE49-F238E27FC236}">
                <a16:creationId xmlns:a16="http://schemas.microsoft.com/office/drawing/2014/main" id="{2740F598-60B3-1D51-5265-6C029CBCF6B2}"/>
              </a:ext>
            </a:extLst>
          </p:cNvPr>
          <p:cNvSpPr txBox="1"/>
          <p:nvPr/>
        </p:nvSpPr>
        <p:spPr>
          <a:xfrm>
            <a:off x="3604260" y="2648197"/>
            <a:ext cx="12131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Cancellation codes</a:t>
            </a:r>
            <a:endParaRPr lang="ro-RO" sz="800" dirty="0"/>
          </a:p>
        </p:txBody>
      </p:sp>
    </p:spTree>
    <p:extLst>
      <p:ext uri="{BB962C8B-B14F-4D97-AF65-F5344CB8AC3E}">
        <p14:creationId xmlns:p14="http://schemas.microsoft.com/office/powerpoint/2010/main" val="2328233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20F5B-9393-4DA3-75EB-EE6DDB37B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ECA61A34-23FF-F17B-545C-B8AAF9A4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95EE34AB-6F19-B72E-83D7-C7C6D16D7CF2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1. Small sample (100k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29349A3E-9646-9517-CCF8-7D30BD8B14BA}"/>
              </a:ext>
            </a:extLst>
          </p:cNvPr>
          <p:cNvSpPr txBox="1"/>
          <p:nvPr/>
        </p:nvSpPr>
        <p:spPr>
          <a:xfrm>
            <a:off x="913973" y="4008794"/>
            <a:ext cx="2109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ANOVA mean-variance</a:t>
            </a:r>
            <a:endParaRPr lang="ro-RO" sz="800" dirty="0"/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B0C2CAF7-B144-45D1-0FC6-35D91D999583}"/>
              </a:ext>
            </a:extLst>
          </p:cNvPr>
          <p:cNvSpPr txBox="1"/>
          <p:nvPr/>
        </p:nvSpPr>
        <p:spPr>
          <a:xfrm>
            <a:off x="4180414" y="2491741"/>
            <a:ext cx="1775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 selected carriers values</a:t>
            </a:r>
            <a:endParaRPr lang="ro-RO" sz="800" dirty="0"/>
          </a:p>
        </p:txBody>
      </p:sp>
      <p:pic>
        <p:nvPicPr>
          <p:cNvPr id="3" name="Imagine 2" descr="O imagine care conține text, captură de ecran, Font, număr&#10;&#10;Descriere generată automat">
            <a:extLst>
              <a:ext uri="{FF2B5EF4-FFF2-40B4-BE49-F238E27FC236}">
                <a16:creationId xmlns:a16="http://schemas.microsoft.com/office/drawing/2014/main" id="{2A2FCE57-9F01-2B28-BC1E-A40AE1F6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73" y="1556793"/>
            <a:ext cx="2657183" cy="2350022"/>
          </a:xfrm>
          <a:prstGeom prst="rect">
            <a:avLst/>
          </a:prstGeom>
        </p:spPr>
      </p:pic>
      <p:pic>
        <p:nvPicPr>
          <p:cNvPr id="7" name="Imagine 6" descr="O imagine care conține text, chitanță, algebră, Font&#10;&#10;Descriere generată automat">
            <a:extLst>
              <a:ext uri="{FF2B5EF4-FFF2-40B4-BE49-F238E27FC236}">
                <a16:creationId xmlns:a16="http://schemas.microsoft.com/office/drawing/2014/main" id="{1BDFC95F-E322-1845-4A19-2F88CEAA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414" y="2876130"/>
            <a:ext cx="2632844" cy="1136137"/>
          </a:xfrm>
          <a:prstGeom prst="rect">
            <a:avLst/>
          </a:prstGeom>
        </p:spPr>
      </p:pic>
      <p:pic>
        <p:nvPicPr>
          <p:cNvPr id="13" name="Imagine 12" descr="O imagine care conține text, Font, captură de ecran, chitanță&#10;&#10;Descriere generată automat">
            <a:extLst>
              <a:ext uri="{FF2B5EF4-FFF2-40B4-BE49-F238E27FC236}">
                <a16:creationId xmlns:a16="http://schemas.microsoft.com/office/drawing/2014/main" id="{DF1457C3-05B3-ACB1-BC52-6F8E63A65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14" y="1556793"/>
            <a:ext cx="2693670" cy="952458"/>
          </a:xfrm>
          <a:prstGeom prst="rect">
            <a:avLst/>
          </a:prstGeom>
        </p:spPr>
      </p:pic>
      <p:sp>
        <p:nvSpPr>
          <p:cNvPr id="14" name="CasetăText 13">
            <a:extLst>
              <a:ext uri="{FF2B5EF4-FFF2-40B4-BE49-F238E27FC236}">
                <a16:creationId xmlns:a16="http://schemas.microsoft.com/office/drawing/2014/main" id="{4E3FBAE8-3068-A6CD-0C2D-808FB1779B6D}"/>
              </a:ext>
            </a:extLst>
          </p:cNvPr>
          <p:cNvSpPr txBox="1"/>
          <p:nvPr/>
        </p:nvSpPr>
        <p:spPr>
          <a:xfrm>
            <a:off x="4180414" y="4073490"/>
            <a:ext cx="12678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ANOVA results</a:t>
            </a:r>
            <a:endParaRPr lang="ro-RO" sz="800" dirty="0"/>
          </a:p>
        </p:txBody>
      </p:sp>
    </p:spTree>
    <p:extLst>
      <p:ext uri="{BB962C8B-B14F-4D97-AF65-F5344CB8AC3E}">
        <p14:creationId xmlns:p14="http://schemas.microsoft.com/office/powerpoint/2010/main" val="116491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42"/>
          <p:cNvSpPr/>
          <p:nvPr/>
        </p:nvSpPr>
        <p:spPr>
          <a:xfrm>
            <a:off x="3991350" y="10800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42"/>
          <p:cNvSpPr txBox="1">
            <a:spLocks noGrp="1"/>
          </p:cNvSpPr>
          <p:nvPr>
            <p:ph type="title"/>
          </p:nvPr>
        </p:nvSpPr>
        <p:spPr>
          <a:xfrm>
            <a:off x="1804807" y="2326104"/>
            <a:ext cx="5534385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4097" name="Google Shape;4097;p42"/>
          <p:cNvSpPr txBox="1">
            <a:spLocks noGrp="1"/>
          </p:cNvSpPr>
          <p:nvPr>
            <p:ph type="title" idx="2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8" name="Google Shape;4098;p42"/>
          <p:cNvSpPr txBox="1">
            <a:spLocks noGrp="1"/>
          </p:cNvSpPr>
          <p:nvPr>
            <p:ph type="subTitle" idx="1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99" name="Google Shape;4099;p42"/>
          <p:cNvGrpSpPr/>
          <p:nvPr/>
        </p:nvGrpSpPr>
        <p:grpSpPr>
          <a:xfrm flipH="1">
            <a:off x="957894" y="1435116"/>
            <a:ext cx="1143167" cy="451268"/>
            <a:chOff x="5454775" y="-1447800"/>
            <a:chExt cx="3232025" cy="1275850"/>
          </a:xfrm>
        </p:grpSpPr>
        <p:sp>
          <p:nvSpPr>
            <p:cNvPr id="4100" name="Google Shape;4100;p42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2"/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2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2"/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2"/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2"/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2"/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2"/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2"/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2"/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2"/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2"/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2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2"/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2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2"/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2"/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2"/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2"/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2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2"/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2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2"/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2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2"/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2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2"/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2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2"/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2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2"/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2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2"/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2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2"/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2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2"/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2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2"/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2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2"/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2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2"/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2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2"/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2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2"/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2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2"/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2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2"/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2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2"/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2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2"/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2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2"/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2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2"/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2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2"/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2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2"/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2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2"/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2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2"/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2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2"/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2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2"/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2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2"/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2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2"/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2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2"/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2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2"/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2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2"/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2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2"/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2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2"/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2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2"/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2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2"/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2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2"/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2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2"/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4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42"/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2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2"/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2"/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2"/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2"/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2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2"/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2"/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2"/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2"/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2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2"/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2"/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2"/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2"/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2"/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2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4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2"/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2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2"/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2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2"/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2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2"/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2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2"/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2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2"/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2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2"/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2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2"/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2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2"/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2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2"/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2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2"/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2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2"/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2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2"/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2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2"/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2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2"/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2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2"/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2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2"/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2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2"/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2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2"/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2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2"/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2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2"/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2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2"/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2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2"/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2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2"/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2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2"/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2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2"/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2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2"/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2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2"/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2"/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2"/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2"/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2"/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2"/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2"/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2"/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2"/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2"/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2"/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2"/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2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2"/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2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2"/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2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2"/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2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2"/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2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2"/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2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2"/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2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2"/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2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2"/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2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2"/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2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2"/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2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2"/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2"/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2"/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2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2"/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2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2"/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2"/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2"/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2"/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2"/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2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2"/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2"/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2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2"/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2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2"/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2"/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2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2"/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2D042-F44D-C075-1485-A32F41AAC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0CE7A48B-03CF-F965-2580-41D6E9BF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1FEACE34-50AA-56F2-A997-2613CEFB2F74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1. Small sample (100k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9590384A-7D5C-1DFD-61C3-E501A5B68A1A}"/>
              </a:ext>
            </a:extLst>
          </p:cNvPr>
          <p:cNvSpPr txBox="1"/>
          <p:nvPr/>
        </p:nvSpPr>
        <p:spPr>
          <a:xfrm>
            <a:off x="3926627" y="3364521"/>
            <a:ext cx="1775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Linear regression results</a:t>
            </a:r>
            <a:endParaRPr lang="ro-RO" sz="800" dirty="0"/>
          </a:p>
        </p:txBody>
      </p:sp>
      <p:pic>
        <p:nvPicPr>
          <p:cNvPr id="4" name="Imagine 3" descr="O imagine care conține text, captură de ecran, Font, număr&#10;&#10;Descriere generată automat">
            <a:extLst>
              <a:ext uri="{FF2B5EF4-FFF2-40B4-BE49-F238E27FC236}">
                <a16:creationId xmlns:a16="http://schemas.microsoft.com/office/drawing/2014/main" id="{B62132A1-CFA6-1790-3557-4F5E098D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871" y="1433773"/>
            <a:ext cx="4712258" cy="18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46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AED25-A555-3A9E-51BE-84CDF2A49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84502C68-A282-EE43-8B79-07ED85B8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F6B8FFB3-5649-2093-54F7-BE09E1560DDF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1. Small sample (100k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5CC2CDF6-A846-0FFC-6406-C44C93099E78}"/>
              </a:ext>
            </a:extLst>
          </p:cNvPr>
          <p:cNvSpPr txBox="1"/>
          <p:nvPr/>
        </p:nvSpPr>
        <p:spPr>
          <a:xfrm>
            <a:off x="629587" y="1474956"/>
            <a:ext cx="1775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Seasonal Analysis</a:t>
            </a:r>
            <a:endParaRPr lang="ro-RO" sz="800" dirty="0"/>
          </a:p>
        </p:txBody>
      </p:sp>
      <p:pic>
        <p:nvPicPr>
          <p:cNvPr id="19" name="Imagine 18" descr="O imagine care conține text, captură de ecran, diagramă, linie&#10;&#10;Descriere generată automat">
            <a:extLst>
              <a:ext uri="{FF2B5EF4-FFF2-40B4-BE49-F238E27FC236}">
                <a16:creationId xmlns:a16="http://schemas.microsoft.com/office/drawing/2014/main" id="{91BB071D-2BC5-571E-90C8-75E56BC9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51" y="1695939"/>
            <a:ext cx="3219183" cy="3081801"/>
          </a:xfrm>
          <a:prstGeom prst="rect">
            <a:avLst/>
          </a:prstGeom>
        </p:spPr>
      </p:pic>
      <p:pic>
        <p:nvPicPr>
          <p:cNvPr id="21" name="Imagine 20" descr="O imagine care conține text, captură de ecran, diagramă, Interval&#10;&#10;Descriere generată automat">
            <a:extLst>
              <a:ext uri="{FF2B5EF4-FFF2-40B4-BE49-F238E27FC236}">
                <a16:creationId xmlns:a16="http://schemas.microsoft.com/office/drawing/2014/main" id="{A19ACE66-163D-771F-25EB-39B4D978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0" y="1687043"/>
            <a:ext cx="3335311" cy="30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70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2CF5-0CFC-E3AC-AC61-0FBCD467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5F97463D-F390-445B-814F-CD6AA548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28688DA6-179E-A6CE-C776-0B401585634A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1. Small sample (100k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61A20CCB-02FE-44CD-BEFB-395256D94043}"/>
              </a:ext>
            </a:extLst>
          </p:cNvPr>
          <p:cNvSpPr txBox="1"/>
          <p:nvPr/>
        </p:nvSpPr>
        <p:spPr>
          <a:xfrm>
            <a:off x="629587" y="1474956"/>
            <a:ext cx="1775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Seasonal Analysis</a:t>
            </a:r>
            <a:endParaRPr lang="ro-RO" sz="800" dirty="0"/>
          </a:p>
        </p:txBody>
      </p:sp>
      <p:pic>
        <p:nvPicPr>
          <p:cNvPr id="3" name="Imagine 2" descr="O imagine care conține text, captură de ecran, Font, Interval&#10;&#10;Descriere generată automat">
            <a:extLst>
              <a:ext uri="{FF2B5EF4-FFF2-40B4-BE49-F238E27FC236}">
                <a16:creationId xmlns:a16="http://schemas.microsoft.com/office/drawing/2014/main" id="{392C793A-BEE1-41BA-6CF4-75924561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28" y="1690400"/>
            <a:ext cx="3582177" cy="2832990"/>
          </a:xfrm>
          <a:prstGeom prst="rect">
            <a:avLst/>
          </a:prstGeom>
        </p:spPr>
      </p:pic>
      <p:pic>
        <p:nvPicPr>
          <p:cNvPr id="7" name="Imagine 6" descr="O imagine care conține text, captură de ecran, Font, diagramă&#10;&#10;Descriere generată automat">
            <a:extLst>
              <a:ext uri="{FF2B5EF4-FFF2-40B4-BE49-F238E27FC236}">
                <a16:creationId xmlns:a16="http://schemas.microsoft.com/office/drawing/2014/main" id="{850ECCF9-3DBE-7E1D-0D06-1C85D808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46" y="1690400"/>
            <a:ext cx="3431543" cy="268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94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D9123-7078-3D81-0864-C6C2CF6C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8998ADE8-16CE-279C-2210-1D457D18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247443CD-25EA-A2F4-C6AD-A883228A7528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1. Small sample (100k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F351FC2D-26DE-EC3E-25C6-D6A9C24DB438}"/>
              </a:ext>
            </a:extLst>
          </p:cNvPr>
          <p:cNvSpPr txBox="1"/>
          <p:nvPr/>
        </p:nvSpPr>
        <p:spPr>
          <a:xfrm>
            <a:off x="629587" y="1474956"/>
            <a:ext cx="1775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Seasonal Analysis</a:t>
            </a:r>
            <a:endParaRPr lang="ro-RO" sz="800" dirty="0"/>
          </a:p>
        </p:txBody>
      </p:sp>
      <p:pic>
        <p:nvPicPr>
          <p:cNvPr id="4" name="Imagine 3" descr="O imagine care conține linie, diagramă, Interval&#10;&#10;Descriere generată automat">
            <a:extLst>
              <a:ext uri="{FF2B5EF4-FFF2-40B4-BE49-F238E27FC236}">
                <a16:creationId xmlns:a16="http://schemas.microsoft.com/office/drawing/2014/main" id="{26471832-F325-CC42-DA9C-4250B120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62" y="1582678"/>
            <a:ext cx="3839476" cy="30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27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7873-53A4-27C2-401B-D47CC385E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532ADA8A-43BD-DEC8-C36E-6CB751C2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6F1867CD-D26E-84BD-AE63-ECA133F89607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2. Second sample (12M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3" name="Imagine 2" descr="O imagine care conține text, chitanță, Font, captură de ecran&#10;&#10;Descriere generată automat">
            <a:extLst>
              <a:ext uri="{FF2B5EF4-FFF2-40B4-BE49-F238E27FC236}">
                <a16:creationId xmlns:a16="http://schemas.microsoft.com/office/drawing/2014/main" id="{9BBC5C42-75BA-040E-1748-AA023BDA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529" y="1520128"/>
            <a:ext cx="1790700" cy="1653540"/>
          </a:xfrm>
          <a:prstGeom prst="rect">
            <a:avLst/>
          </a:prstGeom>
        </p:spPr>
      </p:pic>
      <p:pic>
        <p:nvPicPr>
          <p:cNvPr id="7" name="Imagine 6" descr="O imagine care conține text, captură de ecran, Interval, diagramă&#10;&#10;Descriere generată automat">
            <a:extLst>
              <a:ext uri="{FF2B5EF4-FFF2-40B4-BE49-F238E27FC236}">
                <a16:creationId xmlns:a16="http://schemas.microsoft.com/office/drawing/2014/main" id="{C5810E77-1A31-DC37-2C58-B7A6B6791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46" y="1582678"/>
            <a:ext cx="3097416" cy="2953062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3D023295-F4FE-C517-6165-D20F7D070E5F}"/>
              </a:ext>
            </a:extLst>
          </p:cNvPr>
          <p:cNvSpPr txBox="1"/>
          <p:nvPr/>
        </p:nvSpPr>
        <p:spPr>
          <a:xfrm>
            <a:off x="954590" y="4535740"/>
            <a:ext cx="3087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Arrival delay histogram</a:t>
            </a:r>
            <a:endParaRPr lang="ro-RO" sz="800" dirty="0"/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DE0EE765-BB3B-14C1-1F96-AF160BFC67B3}"/>
              </a:ext>
            </a:extLst>
          </p:cNvPr>
          <p:cNvSpPr txBox="1"/>
          <p:nvPr/>
        </p:nvSpPr>
        <p:spPr>
          <a:xfrm>
            <a:off x="5385529" y="3173668"/>
            <a:ext cx="18847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Cancellation code</a:t>
            </a:r>
            <a:endParaRPr lang="ro-RO" sz="800" dirty="0"/>
          </a:p>
        </p:txBody>
      </p:sp>
    </p:spTree>
    <p:extLst>
      <p:ext uri="{BB962C8B-B14F-4D97-AF65-F5344CB8AC3E}">
        <p14:creationId xmlns:p14="http://schemas.microsoft.com/office/powerpoint/2010/main" val="1024786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9BC5-1D1E-1C7B-E374-B2B86F17F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54118B79-5AB0-FB5C-C362-D46FBBA3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09785DFF-88F5-FB9D-76A0-E5C51CFCC363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2. Second sample (12M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197F08F0-433B-0495-DF18-4522692D92BC}"/>
              </a:ext>
            </a:extLst>
          </p:cNvPr>
          <p:cNvSpPr txBox="1"/>
          <p:nvPr/>
        </p:nvSpPr>
        <p:spPr>
          <a:xfrm>
            <a:off x="791995" y="4063482"/>
            <a:ext cx="3087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ANOVA mean-variance</a:t>
            </a:r>
            <a:endParaRPr lang="ro-RO" sz="800" dirty="0"/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8B720C74-2C8A-3275-FE95-2A6DC321F23D}"/>
              </a:ext>
            </a:extLst>
          </p:cNvPr>
          <p:cNvSpPr txBox="1"/>
          <p:nvPr/>
        </p:nvSpPr>
        <p:spPr>
          <a:xfrm>
            <a:off x="4597627" y="4136372"/>
            <a:ext cx="18847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ANOVA results</a:t>
            </a:r>
            <a:endParaRPr lang="ro-RO" sz="800" dirty="0"/>
          </a:p>
        </p:txBody>
      </p:sp>
      <p:pic>
        <p:nvPicPr>
          <p:cNvPr id="4" name="Imagine 3" descr="O imagine care conține text, captură de ecran, Font, număr&#10;&#10;Descriere generată automat">
            <a:extLst>
              <a:ext uri="{FF2B5EF4-FFF2-40B4-BE49-F238E27FC236}">
                <a16:creationId xmlns:a16="http://schemas.microsoft.com/office/drawing/2014/main" id="{626A57D7-A5B9-9CD0-0061-6DEB16029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95" y="1417846"/>
            <a:ext cx="2966477" cy="2539646"/>
          </a:xfrm>
          <a:prstGeom prst="rect">
            <a:avLst/>
          </a:prstGeom>
        </p:spPr>
      </p:pic>
      <p:pic>
        <p:nvPicPr>
          <p:cNvPr id="11" name="Imagine 10" descr="O imagine care conține text, chitanță, Font, alb&#10;&#10;Descriere generată automat">
            <a:extLst>
              <a:ext uri="{FF2B5EF4-FFF2-40B4-BE49-F238E27FC236}">
                <a16:creationId xmlns:a16="http://schemas.microsoft.com/office/drawing/2014/main" id="{F4B5864F-270E-3583-25B9-6326A688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627" y="2867887"/>
            <a:ext cx="2621717" cy="1195989"/>
          </a:xfrm>
          <a:prstGeom prst="rect">
            <a:avLst/>
          </a:prstGeom>
        </p:spPr>
      </p:pic>
      <p:pic>
        <p:nvPicPr>
          <p:cNvPr id="13" name="Imagine 12" descr="O imagine care conține text, chitanță, Font, captură de ecran&#10;&#10;Descriere generată automat">
            <a:extLst>
              <a:ext uri="{FF2B5EF4-FFF2-40B4-BE49-F238E27FC236}">
                <a16:creationId xmlns:a16="http://schemas.microsoft.com/office/drawing/2014/main" id="{E16C5AE9-3038-B05F-A81C-4BFB90F7D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46401"/>
            <a:ext cx="3094259" cy="1042570"/>
          </a:xfrm>
          <a:prstGeom prst="rect">
            <a:avLst/>
          </a:prstGeom>
        </p:spPr>
      </p:pic>
      <p:sp>
        <p:nvSpPr>
          <p:cNvPr id="14" name="CasetăText 13">
            <a:extLst>
              <a:ext uri="{FF2B5EF4-FFF2-40B4-BE49-F238E27FC236}">
                <a16:creationId xmlns:a16="http://schemas.microsoft.com/office/drawing/2014/main" id="{85C48295-9058-5677-B38D-78F21950AE7F}"/>
              </a:ext>
            </a:extLst>
          </p:cNvPr>
          <p:cNvSpPr txBox="1"/>
          <p:nvPr/>
        </p:nvSpPr>
        <p:spPr>
          <a:xfrm>
            <a:off x="4572000" y="2472225"/>
            <a:ext cx="18847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 selected carriers values</a:t>
            </a:r>
            <a:endParaRPr lang="ro-RO" sz="800" dirty="0"/>
          </a:p>
        </p:txBody>
      </p:sp>
    </p:spTree>
    <p:extLst>
      <p:ext uri="{BB962C8B-B14F-4D97-AF65-F5344CB8AC3E}">
        <p14:creationId xmlns:p14="http://schemas.microsoft.com/office/powerpoint/2010/main" val="514006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4E99E-DE07-D5D6-32A0-8F5318EB3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1BEDF580-F43C-3898-9196-659E4199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4E078486-08AA-E582-42F1-FACB59A2C391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2. Second sample (12M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C5E70DCA-C1AE-D627-B802-ACA5D50C0734}"/>
              </a:ext>
            </a:extLst>
          </p:cNvPr>
          <p:cNvSpPr txBox="1"/>
          <p:nvPr/>
        </p:nvSpPr>
        <p:spPr>
          <a:xfrm>
            <a:off x="929787" y="3125288"/>
            <a:ext cx="25703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Linear regression train</a:t>
            </a:r>
            <a:endParaRPr lang="ro-RO" sz="800" dirty="0"/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3A3A1CD1-4B8C-7233-CB31-8176D8260194}"/>
              </a:ext>
            </a:extLst>
          </p:cNvPr>
          <p:cNvSpPr txBox="1"/>
          <p:nvPr/>
        </p:nvSpPr>
        <p:spPr>
          <a:xfrm>
            <a:off x="4001937" y="3296922"/>
            <a:ext cx="18847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Linear regression results</a:t>
            </a:r>
            <a:endParaRPr lang="ro-RO" sz="800" dirty="0"/>
          </a:p>
        </p:txBody>
      </p:sp>
      <p:pic>
        <p:nvPicPr>
          <p:cNvPr id="3" name="Imagine 2" descr="O imagine care conține text, captură de ecran, Font, document&#10;&#10;Descriere generată automat">
            <a:extLst>
              <a:ext uri="{FF2B5EF4-FFF2-40B4-BE49-F238E27FC236}">
                <a16:creationId xmlns:a16="http://schemas.microsoft.com/office/drawing/2014/main" id="{B5B4891D-5E0B-CBBE-B923-1B631B01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937" y="1417846"/>
            <a:ext cx="4482496" cy="1769276"/>
          </a:xfrm>
          <a:prstGeom prst="rect">
            <a:avLst/>
          </a:prstGeom>
        </p:spPr>
      </p:pic>
      <p:pic>
        <p:nvPicPr>
          <p:cNvPr id="10" name="Imagine 9" descr="O imagine care conține text, Font, captură de ecran, algebră&#10;&#10;Descriere generată automat">
            <a:extLst>
              <a:ext uri="{FF2B5EF4-FFF2-40B4-BE49-F238E27FC236}">
                <a16:creationId xmlns:a16="http://schemas.microsoft.com/office/drawing/2014/main" id="{4B59A062-C1DC-9264-C15E-3F0672CBA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3" y="1518155"/>
            <a:ext cx="1963527" cy="156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8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9DB2-87AF-70DF-4803-6601EB66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0A089CAB-1645-7F8D-BF8F-24EB5091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E28A88D3-7AC4-ECB3-3DF2-89E46447FE6F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2. Second sample (12M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EC5BA60F-2B87-A2F5-34B8-D5835723A779}"/>
              </a:ext>
            </a:extLst>
          </p:cNvPr>
          <p:cNvSpPr txBox="1"/>
          <p:nvPr/>
        </p:nvSpPr>
        <p:spPr>
          <a:xfrm>
            <a:off x="659567" y="1474956"/>
            <a:ext cx="25703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Seasonal Analysis</a:t>
            </a:r>
            <a:endParaRPr lang="ro-RO" sz="800" dirty="0"/>
          </a:p>
        </p:txBody>
      </p:sp>
      <p:pic>
        <p:nvPicPr>
          <p:cNvPr id="4" name="Imagine 3" descr="O imagine care conține text, captură de ecran, diagramă, Interval&#10;&#10;Descriere generată automat">
            <a:extLst>
              <a:ext uri="{FF2B5EF4-FFF2-40B4-BE49-F238E27FC236}">
                <a16:creationId xmlns:a16="http://schemas.microsoft.com/office/drawing/2014/main" id="{3F960E19-E8A8-FD54-F082-4C22760B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14" y="1796487"/>
            <a:ext cx="2939995" cy="2820483"/>
          </a:xfrm>
          <a:prstGeom prst="rect">
            <a:avLst/>
          </a:prstGeom>
        </p:spPr>
      </p:pic>
      <p:pic>
        <p:nvPicPr>
          <p:cNvPr id="11" name="Imagine 10" descr="O imagine care conține text, captură de ecran, diagramă, linie&#10;&#10;Descriere generată automat">
            <a:extLst>
              <a:ext uri="{FF2B5EF4-FFF2-40B4-BE49-F238E27FC236}">
                <a16:creationId xmlns:a16="http://schemas.microsoft.com/office/drawing/2014/main" id="{9224814C-E60F-00DA-F77D-9D1651F7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421" y="1796487"/>
            <a:ext cx="3195219" cy="298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54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4ED21-BD48-4AFE-E495-56B40CBAF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70424E3D-1715-4F05-179F-E72A8E38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C3812B38-D15E-751E-F032-A4A174CC0767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2. Second sample (12M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223E5CFF-C0A3-4359-88A2-9491DD1DAC1C}"/>
              </a:ext>
            </a:extLst>
          </p:cNvPr>
          <p:cNvSpPr txBox="1"/>
          <p:nvPr/>
        </p:nvSpPr>
        <p:spPr>
          <a:xfrm>
            <a:off x="659567" y="1474956"/>
            <a:ext cx="25703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Seasonal Analysis</a:t>
            </a:r>
            <a:endParaRPr lang="ro-RO" sz="800" dirty="0"/>
          </a:p>
        </p:txBody>
      </p:sp>
      <p:pic>
        <p:nvPicPr>
          <p:cNvPr id="3" name="Imagine 2" descr="O imagine care conține text, captură de ecran, Font, Interval&#10;&#10;Descriere generată automat">
            <a:extLst>
              <a:ext uri="{FF2B5EF4-FFF2-40B4-BE49-F238E27FC236}">
                <a16:creationId xmlns:a16="http://schemas.microsoft.com/office/drawing/2014/main" id="{8CD7B2ED-B64B-A01F-FD65-6C1CB138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11" y="1731488"/>
            <a:ext cx="3468606" cy="2780551"/>
          </a:xfrm>
          <a:prstGeom prst="rect">
            <a:avLst/>
          </a:prstGeom>
        </p:spPr>
      </p:pic>
      <p:pic>
        <p:nvPicPr>
          <p:cNvPr id="9" name="Imagine 8" descr="O imagine care conține text, captură de ecran, Font, diagramă&#10;&#10;Descriere generată automat">
            <a:extLst>
              <a:ext uri="{FF2B5EF4-FFF2-40B4-BE49-F238E27FC236}">
                <a16:creationId xmlns:a16="http://schemas.microsoft.com/office/drawing/2014/main" id="{7F73220A-2B56-5638-B44F-07409C74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06564"/>
            <a:ext cx="3487684" cy="2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4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AED41-8E59-C880-A1FC-F1F895FD9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0B2B56E7-9965-8EBF-81F5-01C32E46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469F7BD1-EF20-7776-D390-FA2F73A9890F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2. Second sample (12M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391AA946-FFEA-40EB-6F82-B6FA789FF6E1}"/>
              </a:ext>
            </a:extLst>
          </p:cNvPr>
          <p:cNvSpPr txBox="1"/>
          <p:nvPr/>
        </p:nvSpPr>
        <p:spPr>
          <a:xfrm>
            <a:off x="659567" y="1474956"/>
            <a:ext cx="25703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Seasonal Analysis</a:t>
            </a:r>
            <a:endParaRPr lang="ro-RO" sz="800" dirty="0"/>
          </a:p>
        </p:txBody>
      </p:sp>
      <p:pic>
        <p:nvPicPr>
          <p:cNvPr id="4" name="Imagine 3" descr="O imagine care conține linie, Interval, diagramă, număr&#10;&#10;Descriere generată automat">
            <a:extLst>
              <a:ext uri="{FF2B5EF4-FFF2-40B4-BE49-F238E27FC236}">
                <a16:creationId xmlns:a16="http://schemas.microsoft.com/office/drawing/2014/main" id="{2B5741C6-DAC3-4DB5-9D78-CA49B647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826" y="1690400"/>
            <a:ext cx="3869539" cy="30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4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9F1DA4B1-EF08-44A7-F65B-8678FA35F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6885" y="1161738"/>
            <a:ext cx="7315200" cy="3616002"/>
          </a:xfrm>
        </p:spPr>
        <p:txBody>
          <a:bodyPr anchor="t"/>
          <a:lstStyle/>
          <a:p>
            <a:pPr marL="127000" indent="0">
              <a:buNone/>
            </a:pPr>
            <a:r>
              <a:rPr lang="en-US" sz="2000" b="1" u="sng" dirty="0">
                <a:solidFill>
                  <a:srgbClr val="325AD6"/>
                </a:solidFill>
                <a:latin typeface="Raleway" pitchFamily="2" charset="0"/>
              </a:rPr>
              <a:t>Project goal</a:t>
            </a:r>
          </a:p>
          <a:p>
            <a:pPr marL="127000" indent="0">
              <a:buNone/>
            </a:pPr>
            <a:endParaRPr lang="en-US" sz="2000" b="1" u="sng" dirty="0">
              <a:solidFill>
                <a:srgbClr val="325AD6"/>
              </a:solidFill>
              <a:latin typeface="Raleway" pitchFamily="2" charset="0"/>
            </a:endParaRPr>
          </a:p>
          <a:p>
            <a:r>
              <a:rPr lang="en-US" sz="18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Showcasing big data handling on a large dataset</a:t>
            </a:r>
          </a:p>
          <a:p>
            <a:pPr marL="127000" indent="0">
              <a:buNone/>
            </a:pPr>
            <a:endParaRPr lang="en-US" sz="1800" dirty="0">
              <a:solidFill>
                <a:schemeClr val="bg2"/>
              </a:solidFill>
              <a:latin typeface="Raleway" pitchFamily="2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Compute and analyze some big data tasks, such as:</a:t>
            </a:r>
          </a:p>
          <a:p>
            <a:pPr lvl="1"/>
            <a:r>
              <a:rPr lang="en-US" sz="18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Statistical analysis (</a:t>
            </a:r>
            <a:r>
              <a:rPr lang="en-US" sz="1800" b="1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ANOVA</a:t>
            </a:r>
            <a:r>
              <a:rPr lang="en-US" sz="18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18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ML tasks (</a:t>
            </a:r>
            <a:r>
              <a:rPr lang="en-US" sz="1800" b="1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Linear regression</a:t>
            </a:r>
            <a:r>
              <a:rPr lang="en-US" sz="18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sz="18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Time-series analysis (</a:t>
            </a:r>
            <a:r>
              <a:rPr lang="en-US" sz="1800" b="1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Seasonal analysis</a:t>
            </a:r>
            <a:r>
              <a:rPr lang="en-US" sz="1800" dirty="0">
                <a:solidFill>
                  <a:schemeClr val="bg2"/>
                </a:solidFill>
                <a:latin typeface="Raleway" pitchFamily="2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itlu 4">
            <a:extLst>
              <a:ext uri="{FF2B5EF4-FFF2-40B4-BE49-F238E27FC236}">
                <a16:creationId xmlns:a16="http://schemas.microsoft.com/office/drawing/2014/main" id="{F624FB9C-AFFE-8E19-F14E-82B19302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25AD6"/>
                </a:solidFill>
              </a:rPr>
              <a:t>Project</a:t>
            </a:r>
            <a:r>
              <a:rPr lang="en-US" dirty="0"/>
              <a:t> overview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0622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C78B9-EE9E-8A32-A60B-64B933449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39B88352-F7E3-B864-110B-8F8AF7A8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D32059B5-FF10-C412-8B9F-802FC813E4DE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3. Full dataset (120M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87705DEA-6BAF-C9EE-DC6D-3E89AD64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66" y="1417846"/>
            <a:ext cx="2910961" cy="2930577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21E39DDF-C8C2-1AA8-25AF-776639B8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900" y="1449765"/>
            <a:ext cx="2514600" cy="952500"/>
          </a:xfrm>
          <a:prstGeom prst="rect">
            <a:avLst/>
          </a:prstGeom>
        </p:spPr>
      </p:pic>
      <p:pic>
        <p:nvPicPr>
          <p:cNvPr id="9" name="Imagine 8" descr="O imagine care conține text, chitanță, Font, algebră&#10;&#10;Descriere generată automat">
            <a:extLst>
              <a:ext uri="{FF2B5EF4-FFF2-40B4-BE49-F238E27FC236}">
                <a16:creationId xmlns:a16="http://schemas.microsoft.com/office/drawing/2014/main" id="{BAA8DEE8-FC47-784D-4050-B4F110E22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900" y="2773155"/>
            <a:ext cx="1836420" cy="1584960"/>
          </a:xfrm>
          <a:prstGeom prst="rect">
            <a:avLst/>
          </a:prstGeom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A75A0DA4-A7CF-F3C2-5A51-F9720A1EC54E}"/>
              </a:ext>
            </a:extLst>
          </p:cNvPr>
          <p:cNvSpPr txBox="1"/>
          <p:nvPr/>
        </p:nvSpPr>
        <p:spPr>
          <a:xfrm>
            <a:off x="990166" y="4407109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Arrival delay histogram</a:t>
            </a:r>
            <a:endParaRPr lang="ro-RO" sz="800" dirty="0"/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C5BA3D47-1459-1A6E-9E06-76D2D6B0C634}"/>
              </a:ext>
            </a:extLst>
          </p:cNvPr>
          <p:cNvSpPr txBox="1"/>
          <p:nvPr/>
        </p:nvSpPr>
        <p:spPr>
          <a:xfrm>
            <a:off x="4572000" y="2454080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Row count</a:t>
            </a:r>
            <a:endParaRPr lang="ro-RO" sz="800" dirty="0"/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F07ECF49-4559-DF8F-E262-E95B91F7813F}"/>
              </a:ext>
            </a:extLst>
          </p:cNvPr>
          <p:cNvSpPr txBox="1"/>
          <p:nvPr/>
        </p:nvSpPr>
        <p:spPr>
          <a:xfrm>
            <a:off x="4690048" y="4407109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Cancellation code</a:t>
            </a:r>
            <a:endParaRPr lang="ro-RO" sz="800" dirty="0"/>
          </a:p>
        </p:txBody>
      </p:sp>
    </p:spTree>
    <p:extLst>
      <p:ext uri="{BB962C8B-B14F-4D97-AF65-F5344CB8AC3E}">
        <p14:creationId xmlns:p14="http://schemas.microsoft.com/office/powerpoint/2010/main" val="353962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77BA-157F-8B52-5A03-BC204CA5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D6E076A7-CA49-B3CE-0694-10ED1463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0F4872E3-FAB2-E249-9573-B0BA5F94FCF0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3. Full dataset (120M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5ED0512E-8E66-1582-DAE2-987260BB01AE}"/>
              </a:ext>
            </a:extLst>
          </p:cNvPr>
          <p:cNvSpPr txBox="1"/>
          <p:nvPr/>
        </p:nvSpPr>
        <p:spPr>
          <a:xfrm>
            <a:off x="878659" y="4227177"/>
            <a:ext cx="1255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ANOVA mean-variance</a:t>
            </a:r>
            <a:endParaRPr lang="ro-RO" sz="800" dirty="0"/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51B4BAE0-C931-8359-0302-4D7CAD15498C}"/>
              </a:ext>
            </a:extLst>
          </p:cNvPr>
          <p:cNvSpPr txBox="1"/>
          <p:nvPr/>
        </p:nvSpPr>
        <p:spPr>
          <a:xfrm>
            <a:off x="4690048" y="2452401"/>
            <a:ext cx="1273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 selected carriers stats</a:t>
            </a:r>
            <a:endParaRPr lang="ro-RO" sz="800" dirty="0"/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4345C68D-E8C6-0182-5734-3E67214560F1}"/>
              </a:ext>
            </a:extLst>
          </p:cNvPr>
          <p:cNvSpPr txBox="1"/>
          <p:nvPr/>
        </p:nvSpPr>
        <p:spPr>
          <a:xfrm>
            <a:off x="4690048" y="4227177"/>
            <a:ext cx="8771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ANOVA results</a:t>
            </a:r>
            <a:endParaRPr lang="ro-RO" sz="800" dirty="0"/>
          </a:p>
        </p:txBody>
      </p:sp>
      <p:pic>
        <p:nvPicPr>
          <p:cNvPr id="4" name="Imagine 3" descr="O imagine care conține text, chitanță, Font, captură de ecran&#10;&#10;Descriere generată automat">
            <a:extLst>
              <a:ext uri="{FF2B5EF4-FFF2-40B4-BE49-F238E27FC236}">
                <a16:creationId xmlns:a16="http://schemas.microsoft.com/office/drawing/2014/main" id="{0C746B70-921D-B60D-7C52-E49E0318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048" y="1414977"/>
            <a:ext cx="2966054" cy="1002610"/>
          </a:xfrm>
          <a:prstGeom prst="rect">
            <a:avLst/>
          </a:prstGeom>
        </p:spPr>
      </p:pic>
      <p:pic>
        <p:nvPicPr>
          <p:cNvPr id="13" name="Imagine 12" descr="O imagine care conține text, captură de ecran, număr, Font&#10;&#10;Descriere generată automat">
            <a:extLst>
              <a:ext uri="{FF2B5EF4-FFF2-40B4-BE49-F238E27FC236}">
                <a16:creationId xmlns:a16="http://schemas.microsoft.com/office/drawing/2014/main" id="{3CED79EC-BA82-2541-523A-215C4175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9" y="1458407"/>
            <a:ext cx="3117953" cy="2728209"/>
          </a:xfrm>
          <a:prstGeom prst="rect">
            <a:avLst/>
          </a:prstGeom>
        </p:spPr>
      </p:pic>
      <p:pic>
        <p:nvPicPr>
          <p:cNvPr id="15" name="Imagine 14" descr="O imagine care conține text, chitanță, Font, algebră&#10;&#10;Descriere generată automat">
            <a:extLst>
              <a:ext uri="{FF2B5EF4-FFF2-40B4-BE49-F238E27FC236}">
                <a16:creationId xmlns:a16="http://schemas.microsoft.com/office/drawing/2014/main" id="{AF935990-620A-11D2-ADBF-6643DA660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048" y="2846211"/>
            <a:ext cx="2872740" cy="13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25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58E70-AF1E-0F43-0621-5713E9F2D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A5E11284-FB26-9ED5-846A-CC074AF1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4ACFCD3B-E9C7-A526-4D7E-3C627D683A29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3. Full dataset (120M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70E6A876-BC46-AC47-13EF-94FF9C623BF6}"/>
              </a:ext>
            </a:extLst>
          </p:cNvPr>
          <p:cNvSpPr txBox="1"/>
          <p:nvPr/>
        </p:nvSpPr>
        <p:spPr>
          <a:xfrm>
            <a:off x="796213" y="3178468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Linear regression train</a:t>
            </a:r>
            <a:endParaRPr lang="ro-RO" sz="800" dirty="0"/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C3B3A61E-95B2-084B-24B4-C11FBFEFB3C6}"/>
              </a:ext>
            </a:extLst>
          </p:cNvPr>
          <p:cNvSpPr txBox="1"/>
          <p:nvPr/>
        </p:nvSpPr>
        <p:spPr>
          <a:xfrm>
            <a:off x="3835609" y="3286190"/>
            <a:ext cx="13356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Linear regression results</a:t>
            </a:r>
            <a:endParaRPr lang="ro-RO" sz="800" dirty="0"/>
          </a:p>
        </p:txBody>
      </p:sp>
      <p:pic>
        <p:nvPicPr>
          <p:cNvPr id="3" name="Imagine 2" descr="O imagine care conține text, captură de ecran, Font, document&#10;&#10;Descriere generată automat">
            <a:extLst>
              <a:ext uri="{FF2B5EF4-FFF2-40B4-BE49-F238E27FC236}">
                <a16:creationId xmlns:a16="http://schemas.microsoft.com/office/drawing/2014/main" id="{B82CAD26-E981-AF91-606E-BC1BB175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855" y="1499178"/>
            <a:ext cx="4212299" cy="1664349"/>
          </a:xfrm>
          <a:prstGeom prst="rect">
            <a:avLst/>
          </a:prstGeom>
        </p:spPr>
      </p:pic>
      <p:pic>
        <p:nvPicPr>
          <p:cNvPr id="8" name="Imagine 7" descr="O imagine care conține text, Font, chitanță, captură de ecran&#10;&#10;Descriere generată automat">
            <a:extLst>
              <a:ext uri="{FF2B5EF4-FFF2-40B4-BE49-F238E27FC236}">
                <a16:creationId xmlns:a16="http://schemas.microsoft.com/office/drawing/2014/main" id="{7FDAE94C-D15B-5FD5-CBD3-A181781E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9" y="1582678"/>
            <a:ext cx="1862108" cy="14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71BEB-589B-4B32-6F3A-313A4654A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28132BBC-E1EF-6156-7FF1-3A354DA3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5B8091C1-B07A-23D0-AB5B-6F72A24F4AF8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3. Full dataset (120M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B14E74B4-03EA-45F3-ECD1-7B168205ACE7}"/>
              </a:ext>
            </a:extLst>
          </p:cNvPr>
          <p:cNvSpPr txBox="1"/>
          <p:nvPr/>
        </p:nvSpPr>
        <p:spPr>
          <a:xfrm>
            <a:off x="659567" y="1474956"/>
            <a:ext cx="10166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Seasonal analysis</a:t>
            </a:r>
            <a:endParaRPr lang="ro-RO" sz="800" dirty="0"/>
          </a:p>
        </p:txBody>
      </p:sp>
      <p:pic>
        <p:nvPicPr>
          <p:cNvPr id="4" name="Imagine 3" descr="O imagine care conține text, captură de ecran, diagramă, linie&#10;&#10;Descriere generată automat">
            <a:extLst>
              <a:ext uri="{FF2B5EF4-FFF2-40B4-BE49-F238E27FC236}">
                <a16:creationId xmlns:a16="http://schemas.microsoft.com/office/drawing/2014/main" id="{516655C3-04DE-9492-D762-60986D87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38" y="1730388"/>
            <a:ext cx="3117954" cy="3062409"/>
          </a:xfrm>
          <a:prstGeom prst="rect">
            <a:avLst/>
          </a:prstGeom>
        </p:spPr>
      </p:pic>
      <p:pic>
        <p:nvPicPr>
          <p:cNvPr id="9" name="Imagine 8" descr="O imagine care conține text, captură de ecran, diagramă, Interval&#10;&#10;Descriere generată automat">
            <a:extLst>
              <a:ext uri="{FF2B5EF4-FFF2-40B4-BE49-F238E27FC236}">
                <a16:creationId xmlns:a16="http://schemas.microsoft.com/office/drawing/2014/main" id="{4AF2FE9F-6A54-E08B-0FD0-32A238F17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05" y="1730388"/>
            <a:ext cx="3117954" cy="300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74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1F4E-AE3F-5A7E-F21C-26FA4F0D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70D0B806-EED7-03E9-05AA-61C59267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169B7D21-990E-48B7-3F6C-AB9D2B8BBCA7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3. Full dataset (120M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A59982A2-D980-84F6-020C-3304CF05892C}"/>
              </a:ext>
            </a:extLst>
          </p:cNvPr>
          <p:cNvSpPr txBox="1"/>
          <p:nvPr/>
        </p:nvSpPr>
        <p:spPr>
          <a:xfrm>
            <a:off x="659567" y="1474956"/>
            <a:ext cx="10166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Seasonal analysis</a:t>
            </a:r>
            <a:endParaRPr lang="ro-RO" sz="800" dirty="0"/>
          </a:p>
        </p:txBody>
      </p:sp>
      <p:pic>
        <p:nvPicPr>
          <p:cNvPr id="3" name="Imagine 2" descr="O imagine care conține text, captură de ecran, Font, Interval&#10;&#10;Descriere generată automat">
            <a:extLst>
              <a:ext uri="{FF2B5EF4-FFF2-40B4-BE49-F238E27FC236}">
                <a16:creationId xmlns:a16="http://schemas.microsoft.com/office/drawing/2014/main" id="{75895C8D-AF83-59C3-731E-63ACC6A5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1" y="1829737"/>
            <a:ext cx="3698212" cy="2948003"/>
          </a:xfrm>
          <a:prstGeom prst="rect">
            <a:avLst/>
          </a:prstGeom>
        </p:spPr>
      </p:pic>
      <p:pic>
        <p:nvPicPr>
          <p:cNvPr id="8" name="Imagine 7" descr="O imagine care conține text, captură de ecran, Interval, număr&#10;&#10;Descriere generată automat">
            <a:extLst>
              <a:ext uri="{FF2B5EF4-FFF2-40B4-BE49-F238E27FC236}">
                <a16:creationId xmlns:a16="http://schemas.microsoft.com/office/drawing/2014/main" id="{62E4596C-3631-3072-AD0F-B1CE2C3B6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342" y="1829737"/>
            <a:ext cx="3698212" cy="29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73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ED4D8-017F-5AD3-33CC-7B7E3C22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CF139379-7DF2-3405-0D5D-812F2552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B5C119B3-E6FC-40AE-7B97-D996FDE40D55}"/>
              </a:ext>
            </a:extLst>
          </p:cNvPr>
          <p:cNvSpPr txBox="1"/>
          <p:nvPr/>
        </p:nvSpPr>
        <p:spPr>
          <a:xfrm>
            <a:off x="659567" y="1079292"/>
            <a:ext cx="3117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3. Full dataset (120M rows)</a:t>
            </a:r>
            <a:endParaRPr lang="ro-RO" sz="16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7D8D9F27-B160-D9F8-4361-1F28522BF9F1}"/>
              </a:ext>
            </a:extLst>
          </p:cNvPr>
          <p:cNvSpPr txBox="1"/>
          <p:nvPr/>
        </p:nvSpPr>
        <p:spPr>
          <a:xfrm>
            <a:off x="659567" y="1474956"/>
            <a:ext cx="10166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Seasonal analysis</a:t>
            </a:r>
            <a:endParaRPr lang="ro-RO" sz="800" dirty="0"/>
          </a:p>
        </p:txBody>
      </p:sp>
      <p:pic>
        <p:nvPicPr>
          <p:cNvPr id="4" name="Imagine 3" descr="O imagine care conține linie, Interval, diagramă, număr&#10;&#10;Descriere generată automat">
            <a:extLst>
              <a:ext uri="{FF2B5EF4-FFF2-40B4-BE49-F238E27FC236}">
                <a16:creationId xmlns:a16="http://schemas.microsoft.com/office/drawing/2014/main" id="{6A4CC921-B642-C389-E2E9-2A5FF8F90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24" y="1690400"/>
            <a:ext cx="4163551" cy="31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87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>
          <a:extLst>
            <a:ext uri="{FF2B5EF4-FFF2-40B4-BE49-F238E27FC236}">
              <a16:creationId xmlns:a16="http://schemas.microsoft.com/office/drawing/2014/main" id="{CF725BAD-B362-B884-6E7C-79675583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42">
            <a:extLst>
              <a:ext uri="{FF2B5EF4-FFF2-40B4-BE49-F238E27FC236}">
                <a16:creationId xmlns:a16="http://schemas.microsoft.com/office/drawing/2014/main" id="{C905B687-07A1-0BFE-37A5-58789B2EAACF}"/>
              </a:ext>
            </a:extLst>
          </p:cNvPr>
          <p:cNvSpPr/>
          <p:nvPr/>
        </p:nvSpPr>
        <p:spPr>
          <a:xfrm>
            <a:off x="3991350" y="10800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42">
            <a:extLst>
              <a:ext uri="{FF2B5EF4-FFF2-40B4-BE49-F238E27FC236}">
                <a16:creationId xmlns:a16="http://schemas.microsoft.com/office/drawing/2014/main" id="{CD4DFA50-2BE7-DC83-4DF1-886C52C4A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6055" y="2326104"/>
            <a:ext cx="8551889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&amp; Future work</a:t>
            </a:r>
            <a:endParaRPr dirty="0"/>
          </a:p>
        </p:txBody>
      </p:sp>
      <p:sp>
        <p:nvSpPr>
          <p:cNvPr id="4097" name="Google Shape;4097;p42">
            <a:extLst>
              <a:ext uri="{FF2B5EF4-FFF2-40B4-BE49-F238E27FC236}">
                <a16:creationId xmlns:a16="http://schemas.microsoft.com/office/drawing/2014/main" id="{45379CD2-0340-A553-4854-6B4C62148A7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8" name="Google Shape;4098;p42">
            <a:extLst>
              <a:ext uri="{FF2B5EF4-FFF2-40B4-BE49-F238E27FC236}">
                <a16:creationId xmlns:a16="http://schemas.microsoft.com/office/drawing/2014/main" id="{AA543C43-FCC6-4745-7EC4-0FBFDDB818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99" name="Google Shape;4099;p42">
            <a:extLst>
              <a:ext uri="{FF2B5EF4-FFF2-40B4-BE49-F238E27FC236}">
                <a16:creationId xmlns:a16="http://schemas.microsoft.com/office/drawing/2014/main" id="{9C41D0FD-F3AE-112D-B332-EB6400EBDE78}"/>
              </a:ext>
            </a:extLst>
          </p:cNvPr>
          <p:cNvGrpSpPr/>
          <p:nvPr/>
        </p:nvGrpSpPr>
        <p:grpSpPr>
          <a:xfrm flipH="1">
            <a:off x="957894" y="1435116"/>
            <a:ext cx="1143167" cy="451268"/>
            <a:chOff x="5454775" y="-1447800"/>
            <a:chExt cx="3232025" cy="1275850"/>
          </a:xfrm>
        </p:grpSpPr>
        <p:sp>
          <p:nvSpPr>
            <p:cNvPr id="4100" name="Google Shape;4100;p42">
              <a:extLst>
                <a:ext uri="{FF2B5EF4-FFF2-40B4-BE49-F238E27FC236}">
                  <a16:creationId xmlns:a16="http://schemas.microsoft.com/office/drawing/2014/main" id="{6B317FA1-DE1C-D198-C9EB-3F71C62E9226}"/>
                </a:ext>
              </a:extLst>
            </p:cNvPr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2">
              <a:extLst>
                <a:ext uri="{FF2B5EF4-FFF2-40B4-BE49-F238E27FC236}">
                  <a16:creationId xmlns:a16="http://schemas.microsoft.com/office/drawing/2014/main" id="{5623CD5B-9AE9-982E-9EF4-E29CD7669E7E}"/>
                </a:ext>
              </a:extLst>
            </p:cNvPr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2">
              <a:extLst>
                <a:ext uri="{FF2B5EF4-FFF2-40B4-BE49-F238E27FC236}">
                  <a16:creationId xmlns:a16="http://schemas.microsoft.com/office/drawing/2014/main" id="{791D6723-BF63-C19E-8F89-1ED54D8FDCE3}"/>
                </a:ext>
              </a:extLst>
            </p:cNvPr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2">
              <a:extLst>
                <a:ext uri="{FF2B5EF4-FFF2-40B4-BE49-F238E27FC236}">
                  <a16:creationId xmlns:a16="http://schemas.microsoft.com/office/drawing/2014/main" id="{391D5F41-3F97-FE5E-D7DE-3560D9AD0818}"/>
                </a:ext>
              </a:extLst>
            </p:cNvPr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2">
              <a:extLst>
                <a:ext uri="{FF2B5EF4-FFF2-40B4-BE49-F238E27FC236}">
                  <a16:creationId xmlns:a16="http://schemas.microsoft.com/office/drawing/2014/main" id="{D03D20EE-96D1-C87F-EA27-D750EF9A1A6C}"/>
                </a:ext>
              </a:extLst>
            </p:cNvPr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2">
              <a:extLst>
                <a:ext uri="{FF2B5EF4-FFF2-40B4-BE49-F238E27FC236}">
                  <a16:creationId xmlns:a16="http://schemas.microsoft.com/office/drawing/2014/main" id="{A9E3F898-C476-2F01-2232-9D17FD6D53A2}"/>
                </a:ext>
              </a:extLst>
            </p:cNvPr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2">
              <a:extLst>
                <a:ext uri="{FF2B5EF4-FFF2-40B4-BE49-F238E27FC236}">
                  <a16:creationId xmlns:a16="http://schemas.microsoft.com/office/drawing/2014/main" id="{AC2937BF-D9F7-B3E4-0CB0-A67D24C74781}"/>
                </a:ext>
              </a:extLst>
            </p:cNvPr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2">
              <a:extLst>
                <a:ext uri="{FF2B5EF4-FFF2-40B4-BE49-F238E27FC236}">
                  <a16:creationId xmlns:a16="http://schemas.microsoft.com/office/drawing/2014/main" id="{853D1E5B-FA86-5769-C773-225729A6E7A4}"/>
                </a:ext>
              </a:extLst>
            </p:cNvPr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2">
              <a:extLst>
                <a:ext uri="{FF2B5EF4-FFF2-40B4-BE49-F238E27FC236}">
                  <a16:creationId xmlns:a16="http://schemas.microsoft.com/office/drawing/2014/main" id="{D4BAF120-58FC-2F49-67FA-000EE8B41A71}"/>
                </a:ext>
              </a:extLst>
            </p:cNvPr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2">
              <a:extLst>
                <a:ext uri="{FF2B5EF4-FFF2-40B4-BE49-F238E27FC236}">
                  <a16:creationId xmlns:a16="http://schemas.microsoft.com/office/drawing/2014/main" id="{4227B1D5-2706-C458-839E-D7A1070A124D}"/>
                </a:ext>
              </a:extLst>
            </p:cNvPr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2">
              <a:extLst>
                <a:ext uri="{FF2B5EF4-FFF2-40B4-BE49-F238E27FC236}">
                  <a16:creationId xmlns:a16="http://schemas.microsoft.com/office/drawing/2014/main" id="{AC1C78B6-2F08-314C-1416-523710836971}"/>
                </a:ext>
              </a:extLst>
            </p:cNvPr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2">
              <a:extLst>
                <a:ext uri="{FF2B5EF4-FFF2-40B4-BE49-F238E27FC236}">
                  <a16:creationId xmlns:a16="http://schemas.microsoft.com/office/drawing/2014/main" id="{3DC9BB0C-0948-DFBF-CB3B-8D6CB94B167D}"/>
                </a:ext>
              </a:extLst>
            </p:cNvPr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2">
              <a:extLst>
                <a:ext uri="{FF2B5EF4-FFF2-40B4-BE49-F238E27FC236}">
                  <a16:creationId xmlns:a16="http://schemas.microsoft.com/office/drawing/2014/main" id="{21EB4AD8-D6E3-0D16-56E4-3B6F716CEECB}"/>
                </a:ext>
              </a:extLst>
            </p:cNvPr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2">
              <a:extLst>
                <a:ext uri="{FF2B5EF4-FFF2-40B4-BE49-F238E27FC236}">
                  <a16:creationId xmlns:a16="http://schemas.microsoft.com/office/drawing/2014/main" id="{E609D8A1-F705-7607-4C7C-AB0F52FDB51B}"/>
                </a:ext>
              </a:extLst>
            </p:cNvPr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2">
              <a:extLst>
                <a:ext uri="{FF2B5EF4-FFF2-40B4-BE49-F238E27FC236}">
                  <a16:creationId xmlns:a16="http://schemas.microsoft.com/office/drawing/2014/main" id="{A0353BE7-21A5-B08E-5F04-F9F9C3B0B980}"/>
                </a:ext>
              </a:extLst>
            </p:cNvPr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2">
              <a:extLst>
                <a:ext uri="{FF2B5EF4-FFF2-40B4-BE49-F238E27FC236}">
                  <a16:creationId xmlns:a16="http://schemas.microsoft.com/office/drawing/2014/main" id="{0705ADF5-6362-89E4-C61C-6E13D262D54B}"/>
                </a:ext>
              </a:extLst>
            </p:cNvPr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2">
              <a:extLst>
                <a:ext uri="{FF2B5EF4-FFF2-40B4-BE49-F238E27FC236}">
                  <a16:creationId xmlns:a16="http://schemas.microsoft.com/office/drawing/2014/main" id="{A1719F76-9CB7-7030-7055-646895B0C4EF}"/>
                </a:ext>
              </a:extLst>
            </p:cNvPr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2">
              <a:extLst>
                <a:ext uri="{FF2B5EF4-FFF2-40B4-BE49-F238E27FC236}">
                  <a16:creationId xmlns:a16="http://schemas.microsoft.com/office/drawing/2014/main" id="{DEA95F30-3DA2-F85A-60C5-6AC9859B5F8E}"/>
                </a:ext>
              </a:extLst>
            </p:cNvPr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2">
              <a:extLst>
                <a:ext uri="{FF2B5EF4-FFF2-40B4-BE49-F238E27FC236}">
                  <a16:creationId xmlns:a16="http://schemas.microsoft.com/office/drawing/2014/main" id="{7B9BB126-34FD-1684-35B9-6C36CDC24C8B}"/>
                </a:ext>
              </a:extLst>
            </p:cNvPr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2">
              <a:extLst>
                <a:ext uri="{FF2B5EF4-FFF2-40B4-BE49-F238E27FC236}">
                  <a16:creationId xmlns:a16="http://schemas.microsoft.com/office/drawing/2014/main" id="{417676E4-AB08-4DAA-6818-93885D70CB59}"/>
                </a:ext>
              </a:extLst>
            </p:cNvPr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2">
              <a:extLst>
                <a:ext uri="{FF2B5EF4-FFF2-40B4-BE49-F238E27FC236}">
                  <a16:creationId xmlns:a16="http://schemas.microsoft.com/office/drawing/2014/main" id="{9C50885C-A957-36B1-B0FC-FBABC18C4C17}"/>
                </a:ext>
              </a:extLst>
            </p:cNvPr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2">
              <a:extLst>
                <a:ext uri="{FF2B5EF4-FFF2-40B4-BE49-F238E27FC236}">
                  <a16:creationId xmlns:a16="http://schemas.microsoft.com/office/drawing/2014/main" id="{EB9610E7-6EA5-9142-230C-FA24B7B2E563}"/>
                </a:ext>
              </a:extLst>
            </p:cNvPr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2">
              <a:extLst>
                <a:ext uri="{FF2B5EF4-FFF2-40B4-BE49-F238E27FC236}">
                  <a16:creationId xmlns:a16="http://schemas.microsoft.com/office/drawing/2014/main" id="{702E7483-CD73-59D3-3CFE-DC9B169C76C6}"/>
                </a:ext>
              </a:extLst>
            </p:cNvPr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2">
              <a:extLst>
                <a:ext uri="{FF2B5EF4-FFF2-40B4-BE49-F238E27FC236}">
                  <a16:creationId xmlns:a16="http://schemas.microsoft.com/office/drawing/2014/main" id="{9FF7C0B3-D8E8-7D31-70AD-57DB5F4F2662}"/>
                </a:ext>
              </a:extLst>
            </p:cNvPr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2">
              <a:extLst>
                <a:ext uri="{FF2B5EF4-FFF2-40B4-BE49-F238E27FC236}">
                  <a16:creationId xmlns:a16="http://schemas.microsoft.com/office/drawing/2014/main" id="{94A123DC-A3B4-1F8A-7CDB-9BC0CABFBC78}"/>
                </a:ext>
              </a:extLst>
            </p:cNvPr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2">
              <a:extLst>
                <a:ext uri="{FF2B5EF4-FFF2-40B4-BE49-F238E27FC236}">
                  <a16:creationId xmlns:a16="http://schemas.microsoft.com/office/drawing/2014/main" id="{E446D062-51D1-190B-0BFA-25045E87D4A2}"/>
                </a:ext>
              </a:extLst>
            </p:cNvPr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2">
              <a:extLst>
                <a:ext uri="{FF2B5EF4-FFF2-40B4-BE49-F238E27FC236}">
                  <a16:creationId xmlns:a16="http://schemas.microsoft.com/office/drawing/2014/main" id="{88499244-1D71-8C37-11C3-060D1460AE54}"/>
                </a:ext>
              </a:extLst>
            </p:cNvPr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2">
              <a:extLst>
                <a:ext uri="{FF2B5EF4-FFF2-40B4-BE49-F238E27FC236}">
                  <a16:creationId xmlns:a16="http://schemas.microsoft.com/office/drawing/2014/main" id="{08238AB3-5BFE-36CF-0F7B-618A3F3A4BFE}"/>
                </a:ext>
              </a:extLst>
            </p:cNvPr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2">
              <a:extLst>
                <a:ext uri="{FF2B5EF4-FFF2-40B4-BE49-F238E27FC236}">
                  <a16:creationId xmlns:a16="http://schemas.microsoft.com/office/drawing/2014/main" id="{111AB1AB-911C-709A-2559-3EBE4359EA23}"/>
                </a:ext>
              </a:extLst>
            </p:cNvPr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2">
              <a:extLst>
                <a:ext uri="{FF2B5EF4-FFF2-40B4-BE49-F238E27FC236}">
                  <a16:creationId xmlns:a16="http://schemas.microsoft.com/office/drawing/2014/main" id="{91E17A89-1A6D-B699-8F55-F086C365C086}"/>
                </a:ext>
              </a:extLst>
            </p:cNvPr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2">
              <a:extLst>
                <a:ext uri="{FF2B5EF4-FFF2-40B4-BE49-F238E27FC236}">
                  <a16:creationId xmlns:a16="http://schemas.microsoft.com/office/drawing/2014/main" id="{F0B1F954-87C3-5B4D-6E29-9D31D2831453}"/>
                </a:ext>
              </a:extLst>
            </p:cNvPr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2">
              <a:extLst>
                <a:ext uri="{FF2B5EF4-FFF2-40B4-BE49-F238E27FC236}">
                  <a16:creationId xmlns:a16="http://schemas.microsoft.com/office/drawing/2014/main" id="{5B2BBD33-A30C-57ED-2FAC-BEF6E9ACC291}"/>
                </a:ext>
              </a:extLst>
            </p:cNvPr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2">
              <a:extLst>
                <a:ext uri="{FF2B5EF4-FFF2-40B4-BE49-F238E27FC236}">
                  <a16:creationId xmlns:a16="http://schemas.microsoft.com/office/drawing/2014/main" id="{5F134F3F-F8F6-FCF6-3FA7-64007C18747A}"/>
                </a:ext>
              </a:extLst>
            </p:cNvPr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2">
              <a:extLst>
                <a:ext uri="{FF2B5EF4-FFF2-40B4-BE49-F238E27FC236}">
                  <a16:creationId xmlns:a16="http://schemas.microsoft.com/office/drawing/2014/main" id="{723DB815-DE58-B7BD-A086-C348DE8F7CC3}"/>
                </a:ext>
              </a:extLst>
            </p:cNvPr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2">
              <a:extLst>
                <a:ext uri="{FF2B5EF4-FFF2-40B4-BE49-F238E27FC236}">
                  <a16:creationId xmlns:a16="http://schemas.microsoft.com/office/drawing/2014/main" id="{6C31020E-A8D3-A86E-E59A-9B7A052C8881}"/>
                </a:ext>
              </a:extLst>
            </p:cNvPr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2">
              <a:extLst>
                <a:ext uri="{FF2B5EF4-FFF2-40B4-BE49-F238E27FC236}">
                  <a16:creationId xmlns:a16="http://schemas.microsoft.com/office/drawing/2014/main" id="{104146A0-DBD0-4DFB-1AAC-90864307258D}"/>
                </a:ext>
              </a:extLst>
            </p:cNvPr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2">
              <a:extLst>
                <a:ext uri="{FF2B5EF4-FFF2-40B4-BE49-F238E27FC236}">
                  <a16:creationId xmlns:a16="http://schemas.microsoft.com/office/drawing/2014/main" id="{541020DD-6632-32DC-FA90-F0A799430C35}"/>
                </a:ext>
              </a:extLst>
            </p:cNvPr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2">
              <a:extLst>
                <a:ext uri="{FF2B5EF4-FFF2-40B4-BE49-F238E27FC236}">
                  <a16:creationId xmlns:a16="http://schemas.microsoft.com/office/drawing/2014/main" id="{A5EC42CA-5E4C-EEB1-A71B-A56979D24E5D}"/>
                </a:ext>
              </a:extLst>
            </p:cNvPr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2">
              <a:extLst>
                <a:ext uri="{FF2B5EF4-FFF2-40B4-BE49-F238E27FC236}">
                  <a16:creationId xmlns:a16="http://schemas.microsoft.com/office/drawing/2014/main" id="{1815FD25-8DB5-8B82-5876-3228DBDD030F}"/>
                </a:ext>
              </a:extLst>
            </p:cNvPr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2">
              <a:extLst>
                <a:ext uri="{FF2B5EF4-FFF2-40B4-BE49-F238E27FC236}">
                  <a16:creationId xmlns:a16="http://schemas.microsoft.com/office/drawing/2014/main" id="{E76E5410-CBAC-A2B4-D5F8-3D22019079D1}"/>
                </a:ext>
              </a:extLst>
            </p:cNvPr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2">
              <a:extLst>
                <a:ext uri="{FF2B5EF4-FFF2-40B4-BE49-F238E27FC236}">
                  <a16:creationId xmlns:a16="http://schemas.microsoft.com/office/drawing/2014/main" id="{1D24E046-F1E3-2FB8-5D9B-6E792D5C2D33}"/>
                </a:ext>
              </a:extLst>
            </p:cNvPr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2">
              <a:extLst>
                <a:ext uri="{FF2B5EF4-FFF2-40B4-BE49-F238E27FC236}">
                  <a16:creationId xmlns:a16="http://schemas.microsoft.com/office/drawing/2014/main" id="{A5C5139E-6AFD-D829-E029-D4F5D26BDCF7}"/>
                </a:ext>
              </a:extLst>
            </p:cNvPr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2">
              <a:extLst>
                <a:ext uri="{FF2B5EF4-FFF2-40B4-BE49-F238E27FC236}">
                  <a16:creationId xmlns:a16="http://schemas.microsoft.com/office/drawing/2014/main" id="{A7553B49-7065-4983-E356-27C0505276E6}"/>
                </a:ext>
              </a:extLst>
            </p:cNvPr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2">
              <a:extLst>
                <a:ext uri="{FF2B5EF4-FFF2-40B4-BE49-F238E27FC236}">
                  <a16:creationId xmlns:a16="http://schemas.microsoft.com/office/drawing/2014/main" id="{28C5C437-E8BE-518B-926B-5338F29A799B}"/>
                </a:ext>
              </a:extLst>
            </p:cNvPr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2">
              <a:extLst>
                <a:ext uri="{FF2B5EF4-FFF2-40B4-BE49-F238E27FC236}">
                  <a16:creationId xmlns:a16="http://schemas.microsoft.com/office/drawing/2014/main" id="{F0F0FC38-6BFF-B814-0912-A18006FA2E20}"/>
                </a:ext>
              </a:extLst>
            </p:cNvPr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2">
              <a:extLst>
                <a:ext uri="{FF2B5EF4-FFF2-40B4-BE49-F238E27FC236}">
                  <a16:creationId xmlns:a16="http://schemas.microsoft.com/office/drawing/2014/main" id="{EE8A383B-B47D-D9EF-BE9E-BB5BA270AAF7}"/>
                </a:ext>
              </a:extLst>
            </p:cNvPr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2">
              <a:extLst>
                <a:ext uri="{FF2B5EF4-FFF2-40B4-BE49-F238E27FC236}">
                  <a16:creationId xmlns:a16="http://schemas.microsoft.com/office/drawing/2014/main" id="{0440CEBE-4121-9C7A-3D64-5213E6BA67E1}"/>
                </a:ext>
              </a:extLst>
            </p:cNvPr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2">
              <a:extLst>
                <a:ext uri="{FF2B5EF4-FFF2-40B4-BE49-F238E27FC236}">
                  <a16:creationId xmlns:a16="http://schemas.microsoft.com/office/drawing/2014/main" id="{12091352-787E-E246-A01A-BC6D04EF795E}"/>
                </a:ext>
              </a:extLst>
            </p:cNvPr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2">
              <a:extLst>
                <a:ext uri="{FF2B5EF4-FFF2-40B4-BE49-F238E27FC236}">
                  <a16:creationId xmlns:a16="http://schemas.microsoft.com/office/drawing/2014/main" id="{0A490FAB-1F88-905F-EB9E-AF0C871A0EC1}"/>
                </a:ext>
              </a:extLst>
            </p:cNvPr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2">
              <a:extLst>
                <a:ext uri="{FF2B5EF4-FFF2-40B4-BE49-F238E27FC236}">
                  <a16:creationId xmlns:a16="http://schemas.microsoft.com/office/drawing/2014/main" id="{4BD69B55-591C-4842-16ED-7C41DEB4CAAD}"/>
                </a:ext>
              </a:extLst>
            </p:cNvPr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2">
              <a:extLst>
                <a:ext uri="{FF2B5EF4-FFF2-40B4-BE49-F238E27FC236}">
                  <a16:creationId xmlns:a16="http://schemas.microsoft.com/office/drawing/2014/main" id="{B2180309-6D29-8D3D-3B5A-60ACD96A735A}"/>
                </a:ext>
              </a:extLst>
            </p:cNvPr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2">
              <a:extLst>
                <a:ext uri="{FF2B5EF4-FFF2-40B4-BE49-F238E27FC236}">
                  <a16:creationId xmlns:a16="http://schemas.microsoft.com/office/drawing/2014/main" id="{C5BDA66E-D0AC-7FE7-DF3B-8C992070AB64}"/>
                </a:ext>
              </a:extLst>
            </p:cNvPr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2">
              <a:extLst>
                <a:ext uri="{FF2B5EF4-FFF2-40B4-BE49-F238E27FC236}">
                  <a16:creationId xmlns:a16="http://schemas.microsoft.com/office/drawing/2014/main" id="{531E9752-DF2B-9ACC-4C61-AE4DE2854049}"/>
                </a:ext>
              </a:extLst>
            </p:cNvPr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2">
              <a:extLst>
                <a:ext uri="{FF2B5EF4-FFF2-40B4-BE49-F238E27FC236}">
                  <a16:creationId xmlns:a16="http://schemas.microsoft.com/office/drawing/2014/main" id="{2401DE3A-ACC3-03C4-E22E-D50A805F71F6}"/>
                </a:ext>
              </a:extLst>
            </p:cNvPr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2">
              <a:extLst>
                <a:ext uri="{FF2B5EF4-FFF2-40B4-BE49-F238E27FC236}">
                  <a16:creationId xmlns:a16="http://schemas.microsoft.com/office/drawing/2014/main" id="{FA487EC0-483F-AD68-766B-7032CD21D110}"/>
                </a:ext>
              </a:extLst>
            </p:cNvPr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2">
              <a:extLst>
                <a:ext uri="{FF2B5EF4-FFF2-40B4-BE49-F238E27FC236}">
                  <a16:creationId xmlns:a16="http://schemas.microsoft.com/office/drawing/2014/main" id="{6AF25770-27B2-CBD0-495E-C36F6A32F6CB}"/>
                </a:ext>
              </a:extLst>
            </p:cNvPr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2">
              <a:extLst>
                <a:ext uri="{FF2B5EF4-FFF2-40B4-BE49-F238E27FC236}">
                  <a16:creationId xmlns:a16="http://schemas.microsoft.com/office/drawing/2014/main" id="{9C6CFA62-54A8-A0BE-C7EA-B7195CFE7283}"/>
                </a:ext>
              </a:extLst>
            </p:cNvPr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2">
              <a:extLst>
                <a:ext uri="{FF2B5EF4-FFF2-40B4-BE49-F238E27FC236}">
                  <a16:creationId xmlns:a16="http://schemas.microsoft.com/office/drawing/2014/main" id="{1D9FF004-F4F7-8F83-798D-F0D581EDE7C5}"/>
                </a:ext>
              </a:extLst>
            </p:cNvPr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2">
              <a:extLst>
                <a:ext uri="{FF2B5EF4-FFF2-40B4-BE49-F238E27FC236}">
                  <a16:creationId xmlns:a16="http://schemas.microsoft.com/office/drawing/2014/main" id="{26D78E18-1243-719F-684B-46F210FCE272}"/>
                </a:ext>
              </a:extLst>
            </p:cNvPr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2">
              <a:extLst>
                <a:ext uri="{FF2B5EF4-FFF2-40B4-BE49-F238E27FC236}">
                  <a16:creationId xmlns:a16="http://schemas.microsoft.com/office/drawing/2014/main" id="{73CE0FC1-59EB-FCED-DF92-E18C0DF14635}"/>
                </a:ext>
              </a:extLst>
            </p:cNvPr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2">
              <a:extLst>
                <a:ext uri="{FF2B5EF4-FFF2-40B4-BE49-F238E27FC236}">
                  <a16:creationId xmlns:a16="http://schemas.microsoft.com/office/drawing/2014/main" id="{ECC2A470-731B-D9A7-97D6-022337B1A805}"/>
                </a:ext>
              </a:extLst>
            </p:cNvPr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2">
              <a:extLst>
                <a:ext uri="{FF2B5EF4-FFF2-40B4-BE49-F238E27FC236}">
                  <a16:creationId xmlns:a16="http://schemas.microsoft.com/office/drawing/2014/main" id="{6B38E5EB-CB3F-FCF6-CEF8-F13614E272BE}"/>
                </a:ext>
              </a:extLst>
            </p:cNvPr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2">
              <a:extLst>
                <a:ext uri="{FF2B5EF4-FFF2-40B4-BE49-F238E27FC236}">
                  <a16:creationId xmlns:a16="http://schemas.microsoft.com/office/drawing/2014/main" id="{3F5D4DD1-13E3-5E25-9507-FB0D9939C585}"/>
                </a:ext>
              </a:extLst>
            </p:cNvPr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2">
              <a:extLst>
                <a:ext uri="{FF2B5EF4-FFF2-40B4-BE49-F238E27FC236}">
                  <a16:creationId xmlns:a16="http://schemas.microsoft.com/office/drawing/2014/main" id="{05CA6737-90BF-B345-C831-79C8911997DC}"/>
                </a:ext>
              </a:extLst>
            </p:cNvPr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2">
              <a:extLst>
                <a:ext uri="{FF2B5EF4-FFF2-40B4-BE49-F238E27FC236}">
                  <a16:creationId xmlns:a16="http://schemas.microsoft.com/office/drawing/2014/main" id="{76EEE92F-FD7A-B49C-4D4E-1C1AAB307A66}"/>
                </a:ext>
              </a:extLst>
            </p:cNvPr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2">
              <a:extLst>
                <a:ext uri="{FF2B5EF4-FFF2-40B4-BE49-F238E27FC236}">
                  <a16:creationId xmlns:a16="http://schemas.microsoft.com/office/drawing/2014/main" id="{1525105B-8D31-A517-5A00-891E7A758306}"/>
                </a:ext>
              </a:extLst>
            </p:cNvPr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2">
              <a:extLst>
                <a:ext uri="{FF2B5EF4-FFF2-40B4-BE49-F238E27FC236}">
                  <a16:creationId xmlns:a16="http://schemas.microsoft.com/office/drawing/2014/main" id="{2A2E1FA8-0BAE-5F14-EF54-F05EC54C3AA4}"/>
                </a:ext>
              </a:extLst>
            </p:cNvPr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2">
              <a:extLst>
                <a:ext uri="{FF2B5EF4-FFF2-40B4-BE49-F238E27FC236}">
                  <a16:creationId xmlns:a16="http://schemas.microsoft.com/office/drawing/2014/main" id="{17D7A324-F8D1-05B5-3C9D-D5CF70DD0684}"/>
                </a:ext>
              </a:extLst>
            </p:cNvPr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2">
              <a:extLst>
                <a:ext uri="{FF2B5EF4-FFF2-40B4-BE49-F238E27FC236}">
                  <a16:creationId xmlns:a16="http://schemas.microsoft.com/office/drawing/2014/main" id="{1D3E72AC-AC92-7577-4DD2-8C948108F7DA}"/>
                </a:ext>
              </a:extLst>
            </p:cNvPr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2">
              <a:extLst>
                <a:ext uri="{FF2B5EF4-FFF2-40B4-BE49-F238E27FC236}">
                  <a16:creationId xmlns:a16="http://schemas.microsoft.com/office/drawing/2014/main" id="{485DD899-584D-46EF-270A-21F1AEFC22EF}"/>
                </a:ext>
              </a:extLst>
            </p:cNvPr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2">
              <a:extLst>
                <a:ext uri="{FF2B5EF4-FFF2-40B4-BE49-F238E27FC236}">
                  <a16:creationId xmlns:a16="http://schemas.microsoft.com/office/drawing/2014/main" id="{A5C26EE2-C22A-8BD0-5049-F1C80DEF67BF}"/>
                </a:ext>
              </a:extLst>
            </p:cNvPr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2">
              <a:extLst>
                <a:ext uri="{FF2B5EF4-FFF2-40B4-BE49-F238E27FC236}">
                  <a16:creationId xmlns:a16="http://schemas.microsoft.com/office/drawing/2014/main" id="{6DA513F1-6B43-9643-4D00-F73FD7656187}"/>
                </a:ext>
              </a:extLst>
            </p:cNvPr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2">
              <a:extLst>
                <a:ext uri="{FF2B5EF4-FFF2-40B4-BE49-F238E27FC236}">
                  <a16:creationId xmlns:a16="http://schemas.microsoft.com/office/drawing/2014/main" id="{C30679C1-2FFB-C27E-7043-C3DEE2775187}"/>
                </a:ext>
              </a:extLst>
            </p:cNvPr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2">
              <a:extLst>
                <a:ext uri="{FF2B5EF4-FFF2-40B4-BE49-F238E27FC236}">
                  <a16:creationId xmlns:a16="http://schemas.microsoft.com/office/drawing/2014/main" id="{DF3D0D16-E973-1332-AC6D-5A9F73F2AE4F}"/>
                </a:ext>
              </a:extLst>
            </p:cNvPr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2">
              <a:extLst>
                <a:ext uri="{FF2B5EF4-FFF2-40B4-BE49-F238E27FC236}">
                  <a16:creationId xmlns:a16="http://schemas.microsoft.com/office/drawing/2014/main" id="{EBCC491D-7AC3-AD73-7BBB-3656BA62AF27}"/>
                </a:ext>
              </a:extLst>
            </p:cNvPr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2">
              <a:extLst>
                <a:ext uri="{FF2B5EF4-FFF2-40B4-BE49-F238E27FC236}">
                  <a16:creationId xmlns:a16="http://schemas.microsoft.com/office/drawing/2014/main" id="{20ECA59F-D597-9D3C-8343-02F0650565D3}"/>
                </a:ext>
              </a:extLst>
            </p:cNvPr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2">
              <a:extLst>
                <a:ext uri="{FF2B5EF4-FFF2-40B4-BE49-F238E27FC236}">
                  <a16:creationId xmlns:a16="http://schemas.microsoft.com/office/drawing/2014/main" id="{2271646D-D61A-ABE0-87EC-FA1CE1233336}"/>
                </a:ext>
              </a:extLst>
            </p:cNvPr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2">
              <a:extLst>
                <a:ext uri="{FF2B5EF4-FFF2-40B4-BE49-F238E27FC236}">
                  <a16:creationId xmlns:a16="http://schemas.microsoft.com/office/drawing/2014/main" id="{ADC5A139-BF92-9637-687C-20BBD55DCA58}"/>
                </a:ext>
              </a:extLst>
            </p:cNvPr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2">
              <a:extLst>
                <a:ext uri="{FF2B5EF4-FFF2-40B4-BE49-F238E27FC236}">
                  <a16:creationId xmlns:a16="http://schemas.microsoft.com/office/drawing/2014/main" id="{7370DCEE-75A3-C84A-2EF9-6D27BA3D6EFA}"/>
                </a:ext>
              </a:extLst>
            </p:cNvPr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2">
              <a:extLst>
                <a:ext uri="{FF2B5EF4-FFF2-40B4-BE49-F238E27FC236}">
                  <a16:creationId xmlns:a16="http://schemas.microsoft.com/office/drawing/2014/main" id="{C1CAFF1E-5B08-45D1-2A0B-88DD7FEB6913}"/>
                </a:ext>
              </a:extLst>
            </p:cNvPr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2">
              <a:extLst>
                <a:ext uri="{FF2B5EF4-FFF2-40B4-BE49-F238E27FC236}">
                  <a16:creationId xmlns:a16="http://schemas.microsoft.com/office/drawing/2014/main" id="{EA95B273-88DC-4049-D7ED-979167A5E2B0}"/>
                </a:ext>
              </a:extLst>
            </p:cNvPr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2">
              <a:extLst>
                <a:ext uri="{FF2B5EF4-FFF2-40B4-BE49-F238E27FC236}">
                  <a16:creationId xmlns:a16="http://schemas.microsoft.com/office/drawing/2014/main" id="{90C6FFAE-FBF0-FF0A-F460-6285E1598569}"/>
                </a:ext>
              </a:extLst>
            </p:cNvPr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2">
              <a:extLst>
                <a:ext uri="{FF2B5EF4-FFF2-40B4-BE49-F238E27FC236}">
                  <a16:creationId xmlns:a16="http://schemas.microsoft.com/office/drawing/2014/main" id="{8FCA7EC7-2D2B-9CC9-890D-DEDABFD14364}"/>
                </a:ext>
              </a:extLst>
            </p:cNvPr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2">
              <a:extLst>
                <a:ext uri="{FF2B5EF4-FFF2-40B4-BE49-F238E27FC236}">
                  <a16:creationId xmlns:a16="http://schemas.microsoft.com/office/drawing/2014/main" id="{C5B60EEF-2AA5-2434-26A2-5257EEB1C5D0}"/>
                </a:ext>
              </a:extLst>
            </p:cNvPr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2">
              <a:extLst>
                <a:ext uri="{FF2B5EF4-FFF2-40B4-BE49-F238E27FC236}">
                  <a16:creationId xmlns:a16="http://schemas.microsoft.com/office/drawing/2014/main" id="{EB4340D2-BE30-12EC-01D6-E0AEB15204E0}"/>
                </a:ext>
              </a:extLst>
            </p:cNvPr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2">
              <a:extLst>
                <a:ext uri="{FF2B5EF4-FFF2-40B4-BE49-F238E27FC236}">
                  <a16:creationId xmlns:a16="http://schemas.microsoft.com/office/drawing/2014/main" id="{E88D2B9C-FE4F-8E36-58AC-3B5126D6EB6D}"/>
                </a:ext>
              </a:extLst>
            </p:cNvPr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2">
              <a:extLst>
                <a:ext uri="{FF2B5EF4-FFF2-40B4-BE49-F238E27FC236}">
                  <a16:creationId xmlns:a16="http://schemas.microsoft.com/office/drawing/2014/main" id="{18C4B379-D76B-029F-6F35-38B5FFC8FD19}"/>
                </a:ext>
              </a:extLst>
            </p:cNvPr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2">
              <a:extLst>
                <a:ext uri="{FF2B5EF4-FFF2-40B4-BE49-F238E27FC236}">
                  <a16:creationId xmlns:a16="http://schemas.microsoft.com/office/drawing/2014/main" id="{5DF5F51E-F872-A8A6-6FDE-464969DC0DD1}"/>
                </a:ext>
              </a:extLst>
            </p:cNvPr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2">
              <a:extLst>
                <a:ext uri="{FF2B5EF4-FFF2-40B4-BE49-F238E27FC236}">
                  <a16:creationId xmlns:a16="http://schemas.microsoft.com/office/drawing/2014/main" id="{556E83D9-E0FF-6CC3-3CA0-F09F7547D22F}"/>
                </a:ext>
              </a:extLst>
            </p:cNvPr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2">
              <a:extLst>
                <a:ext uri="{FF2B5EF4-FFF2-40B4-BE49-F238E27FC236}">
                  <a16:creationId xmlns:a16="http://schemas.microsoft.com/office/drawing/2014/main" id="{D9878AD1-1A7F-C8DF-F302-4945DD43037E}"/>
                </a:ext>
              </a:extLst>
            </p:cNvPr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2">
              <a:extLst>
                <a:ext uri="{FF2B5EF4-FFF2-40B4-BE49-F238E27FC236}">
                  <a16:creationId xmlns:a16="http://schemas.microsoft.com/office/drawing/2014/main" id="{2ECC3AA8-00DB-F36D-26A5-34D5380E189A}"/>
                </a:ext>
              </a:extLst>
            </p:cNvPr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2">
              <a:extLst>
                <a:ext uri="{FF2B5EF4-FFF2-40B4-BE49-F238E27FC236}">
                  <a16:creationId xmlns:a16="http://schemas.microsoft.com/office/drawing/2014/main" id="{FA6021AC-A610-94CA-7078-AACB88BA71F9}"/>
                </a:ext>
              </a:extLst>
            </p:cNvPr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2">
              <a:extLst>
                <a:ext uri="{FF2B5EF4-FFF2-40B4-BE49-F238E27FC236}">
                  <a16:creationId xmlns:a16="http://schemas.microsoft.com/office/drawing/2014/main" id="{571AD7FC-8B25-233B-33DB-2E60B2DD4173}"/>
                </a:ext>
              </a:extLst>
            </p:cNvPr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2">
              <a:extLst>
                <a:ext uri="{FF2B5EF4-FFF2-40B4-BE49-F238E27FC236}">
                  <a16:creationId xmlns:a16="http://schemas.microsoft.com/office/drawing/2014/main" id="{51396122-9176-7105-F3E2-C774B9DE3811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2">
              <a:extLst>
                <a:ext uri="{FF2B5EF4-FFF2-40B4-BE49-F238E27FC236}">
                  <a16:creationId xmlns:a16="http://schemas.microsoft.com/office/drawing/2014/main" id="{12CEC189-EA78-515E-BF71-068A674C6E73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2">
              <a:extLst>
                <a:ext uri="{FF2B5EF4-FFF2-40B4-BE49-F238E27FC236}">
                  <a16:creationId xmlns:a16="http://schemas.microsoft.com/office/drawing/2014/main" id="{51B44628-675A-F323-FA81-C088BE96A12B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2">
              <a:extLst>
                <a:ext uri="{FF2B5EF4-FFF2-40B4-BE49-F238E27FC236}">
                  <a16:creationId xmlns:a16="http://schemas.microsoft.com/office/drawing/2014/main" id="{E10F4E36-B47A-9922-5977-5FC5DF0FC68F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2">
              <a:extLst>
                <a:ext uri="{FF2B5EF4-FFF2-40B4-BE49-F238E27FC236}">
                  <a16:creationId xmlns:a16="http://schemas.microsoft.com/office/drawing/2014/main" id="{9A2E9370-DF92-2B1D-D534-158B6E00E777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42">
              <a:extLst>
                <a:ext uri="{FF2B5EF4-FFF2-40B4-BE49-F238E27FC236}">
                  <a16:creationId xmlns:a16="http://schemas.microsoft.com/office/drawing/2014/main" id="{1C06836E-7AD4-AEF8-54CB-EA032068324F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42">
              <a:extLst>
                <a:ext uri="{FF2B5EF4-FFF2-40B4-BE49-F238E27FC236}">
                  <a16:creationId xmlns:a16="http://schemas.microsoft.com/office/drawing/2014/main" id="{289C14EF-0441-1AE2-AFFB-399330BC4DD5}"/>
                </a:ext>
              </a:extLst>
            </p:cNvPr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2">
              <a:extLst>
                <a:ext uri="{FF2B5EF4-FFF2-40B4-BE49-F238E27FC236}">
                  <a16:creationId xmlns:a16="http://schemas.microsoft.com/office/drawing/2014/main" id="{234483B1-CB0E-AF4B-7C2D-D635226A9DA2}"/>
                </a:ext>
              </a:extLst>
            </p:cNvPr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2">
              <a:extLst>
                <a:ext uri="{FF2B5EF4-FFF2-40B4-BE49-F238E27FC236}">
                  <a16:creationId xmlns:a16="http://schemas.microsoft.com/office/drawing/2014/main" id="{D2487434-C845-2212-EB3B-54D6FCC31C41}"/>
                </a:ext>
              </a:extLst>
            </p:cNvPr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2">
              <a:extLst>
                <a:ext uri="{FF2B5EF4-FFF2-40B4-BE49-F238E27FC236}">
                  <a16:creationId xmlns:a16="http://schemas.microsoft.com/office/drawing/2014/main" id="{23FB177A-84D6-AB36-F2D3-4EE4F0E5CA5B}"/>
                </a:ext>
              </a:extLst>
            </p:cNvPr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2">
              <a:extLst>
                <a:ext uri="{FF2B5EF4-FFF2-40B4-BE49-F238E27FC236}">
                  <a16:creationId xmlns:a16="http://schemas.microsoft.com/office/drawing/2014/main" id="{98B01899-C78E-24EB-7824-B23163A1B2C2}"/>
                </a:ext>
              </a:extLst>
            </p:cNvPr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2">
              <a:extLst>
                <a:ext uri="{FF2B5EF4-FFF2-40B4-BE49-F238E27FC236}">
                  <a16:creationId xmlns:a16="http://schemas.microsoft.com/office/drawing/2014/main" id="{B30F62C2-EE00-183A-CF38-22202280B6A5}"/>
                </a:ext>
              </a:extLst>
            </p:cNvPr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2">
              <a:extLst>
                <a:ext uri="{FF2B5EF4-FFF2-40B4-BE49-F238E27FC236}">
                  <a16:creationId xmlns:a16="http://schemas.microsoft.com/office/drawing/2014/main" id="{9A52AAE4-493C-F855-1FFB-73BCAB54F709}"/>
                </a:ext>
              </a:extLst>
            </p:cNvPr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2">
              <a:extLst>
                <a:ext uri="{FF2B5EF4-FFF2-40B4-BE49-F238E27FC236}">
                  <a16:creationId xmlns:a16="http://schemas.microsoft.com/office/drawing/2014/main" id="{A0A7DF62-5C59-CF4C-43DD-F693E3FD7607}"/>
                </a:ext>
              </a:extLst>
            </p:cNvPr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2">
              <a:extLst>
                <a:ext uri="{FF2B5EF4-FFF2-40B4-BE49-F238E27FC236}">
                  <a16:creationId xmlns:a16="http://schemas.microsoft.com/office/drawing/2014/main" id="{95371479-46F5-9EA7-F959-4039403BC474}"/>
                </a:ext>
              </a:extLst>
            </p:cNvPr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2">
              <a:extLst>
                <a:ext uri="{FF2B5EF4-FFF2-40B4-BE49-F238E27FC236}">
                  <a16:creationId xmlns:a16="http://schemas.microsoft.com/office/drawing/2014/main" id="{38FC2F95-17E5-6628-9A27-4DD953D7D809}"/>
                </a:ext>
              </a:extLst>
            </p:cNvPr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2">
              <a:extLst>
                <a:ext uri="{FF2B5EF4-FFF2-40B4-BE49-F238E27FC236}">
                  <a16:creationId xmlns:a16="http://schemas.microsoft.com/office/drawing/2014/main" id="{3864EB23-6672-0C26-1BE5-C62E9BA97C5A}"/>
                </a:ext>
              </a:extLst>
            </p:cNvPr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2">
              <a:extLst>
                <a:ext uri="{FF2B5EF4-FFF2-40B4-BE49-F238E27FC236}">
                  <a16:creationId xmlns:a16="http://schemas.microsoft.com/office/drawing/2014/main" id="{570955A3-E114-EA6C-5763-3CFAEE44912F}"/>
                </a:ext>
              </a:extLst>
            </p:cNvPr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2">
              <a:extLst>
                <a:ext uri="{FF2B5EF4-FFF2-40B4-BE49-F238E27FC236}">
                  <a16:creationId xmlns:a16="http://schemas.microsoft.com/office/drawing/2014/main" id="{2A34E141-B7FD-4709-6637-248E201F997C}"/>
                </a:ext>
              </a:extLst>
            </p:cNvPr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2">
              <a:extLst>
                <a:ext uri="{FF2B5EF4-FFF2-40B4-BE49-F238E27FC236}">
                  <a16:creationId xmlns:a16="http://schemas.microsoft.com/office/drawing/2014/main" id="{7A628E8E-2BD3-1748-6D1B-4B8FC89CAAE0}"/>
                </a:ext>
              </a:extLst>
            </p:cNvPr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2">
              <a:extLst>
                <a:ext uri="{FF2B5EF4-FFF2-40B4-BE49-F238E27FC236}">
                  <a16:creationId xmlns:a16="http://schemas.microsoft.com/office/drawing/2014/main" id="{4799FB93-84CC-8B29-2F9B-97864277D7D4}"/>
                </a:ext>
              </a:extLst>
            </p:cNvPr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2">
              <a:extLst>
                <a:ext uri="{FF2B5EF4-FFF2-40B4-BE49-F238E27FC236}">
                  <a16:creationId xmlns:a16="http://schemas.microsoft.com/office/drawing/2014/main" id="{C0973783-2A97-8201-C7C5-7FBAF0FCCB47}"/>
                </a:ext>
              </a:extLst>
            </p:cNvPr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2">
              <a:extLst>
                <a:ext uri="{FF2B5EF4-FFF2-40B4-BE49-F238E27FC236}">
                  <a16:creationId xmlns:a16="http://schemas.microsoft.com/office/drawing/2014/main" id="{0AB38DF3-7E91-27A3-CFDE-F387CDF72488}"/>
                </a:ext>
              </a:extLst>
            </p:cNvPr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2">
              <a:extLst>
                <a:ext uri="{FF2B5EF4-FFF2-40B4-BE49-F238E27FC236}">
                  <a16:creationId xmlns:a16="http://schemas.microsoft.com/office/drawing/2014/main" id="{BBA82D49-7A68-4873-E7DE-A3B6CEA8EBA7}"/>
                </a:ext>
              </a:extLst>
            </p:cNvPr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2">
              <a:extLst>
                <a:ext uri="{FF2B5EF4-FFF2-40B4-BE49-F238E27FC236}">
                  <a16:creationId xmlns:a16="http://schemas.microsoft.com/office/drawing/2014/main" id="{4CF224B7-EEF4-7A2E-B29F-A5AD8C00970F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2">
              <a:extLst>
                <a:ext uri="{FF2B5EF4-FFF2-40B4-BE49-F238E27FC236}">
                  <a16:creationId xmlns:a16="http://schemas.microsoft.com/office/drawing/2014/main" id="{C824B6F7-E589-5021-47D0-BE152069F312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42">
              <a:extLst>
                <a:ext uri="{FF2B5EF4-FFF2-40B4-BE49-F238E27FC236}">
                  <a16:creationId xmlns:a16="http://schemas.microsoft.com/office/drawing/2014/main" id="{543E8C01-12ED-7125-B494-CC57BF04DC07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2">
              <a:extLst>
                <a:ext uri="{FF2B5EF4-FFF2-40B4-BE49-F238E27FC236}">
                  <a16:creationId xmlns:a16="http://schemas.microsoft.com/office/drawing/2014/main" id="{B553223F-865E-9C08-7205-28A570634A2A}"/>
                </a:ext>
              </a:extLst>
            </p:cNvPr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2">
              <a:extLst>
                <a:ext uri="{FF2B5EF4-FFF2-40B4-BE49-F238E27FC236}">
                  <a16:creationId xmlns:a16="http://schemas.microsoft.com/office/drawing/2014/main" id="{AD966E14-B867-C926-C25B-2A0E690BB317}"/>
                </a:ext>
              </a:extLst>
            </p:cNvPr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2">
              <a:extLst>
                <a:ext uri="{FF2B5EF4-FFF2-40B4-BE49-F238E27FC236}">
                  <a16:creationId xmlns:a16="http://schemas.microsoft.com/office/drawing/2014/main" id="{82686AB6-62E0-4779-AB1E-A711A3949D4E}"/>
                </a:ext>
              </a:extLst>
            </p:cNvPr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2">
              <a:extLst>
                <a:ext uri="{FF2B5EF4-FFF2-40B4-BE49-F238E27FC236}">
                  <a16:creationId xmlns:a16="http://schemas.microsoft.com/office/drawing/2014/main" id="{697046C2-192C-8FCD-7ED4-D619E97A90CF}"/>
                </a:ext>
              </a:extLst>
            </p:cNvPr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2">
              <a:extLst>
                <a:ext uri="{FF2B5EF4-FFF2-40B4-BE49-F238E27FC236}">
                  <a16:creationId xmlns:a16="http://schemas.microsoft.com/office/drawing/2014/main" id="{1E776E12-7589-6D9A-4796-E859C645D440}"/>
                </a:ext>
              </a:extLst>
            </p:cNvPr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2">
              <a:extLst>
                <a:ext uri="{FF2B5EF4-FFF2-40B4-BE49-F238E27FC236}">
                  <a16:creationId xmlns:a16="http://schemas.microsoft.com/office/drawing/2014/main" id="{987C6CA3-1709-2798-13A1-C1663C872D1A}"/>
                </a:ext>
              </a:extLst>
            </p:cNvPr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2">
              <a:extLst>
                <a:ext uri="{FF2B5EF4-FFF2-40B4-BE49-F238E27FC236}">
                  <a16:creationId xmlns:a16="http://schemas.microsoft.com/office/drawing/2014/main" id="{91824885-4E74-8853-EACA-7A60C5919C65}"/>
                </a:ext>
              </a:extLst>
            </p:cNvPr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2">
              <a:extLst>
                <a:ext uri="{FF2B5EF4-FFF2-40B4-BE49-F238E27FC236}">
                  <a16:creationId xmlns:a16="http://schemas.microsoft.com/office/drawing/2014/main" id="{923FCEA6-D577-C707-6216-CF4D90F2233D}"/>
                </a:ext>
              </a:extLst>
            </p:cNvPr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2">
              <a:extLst>
                <a:ext uri="{FF2B5EF4-FFF2-40B4-BE49-F238E27FC236}">
                  <a16:creationId xmlns:a16="http://schemas.microsoft.com/office/drawing/2014/main" id="{97A67BD0-4B97-A25F-9C10-96720DFCB7D7}"/>
                </a:ext>
              </a:extLst>
            </p:cNvPr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2">
              <a:extLst>
                <a:ext uri="{FF2B5EF4-FFF2-40B4-BE49-F238E27FC236}">
                  <a16:creationId xmlns:a16="http://schemas.microsoft.com/office/drawing/2014/main" id="{1E97FE63-920D-775A-2F6A-2AE13992E707}"/>
                </a:ext>
              </a:extLst>
            </p:cNvPr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2">
              <a:extLst>
                <a:ext uri="{FF2B5EF4-FFF2-40B4-BE49-F238E27FC236}">
                  <a16:creationId xmlns:a16="http://schemas.microsoft.com/office/drawing/2014/main" id="{570D2FF7-BC96-F1FE-270F-38F2A70F45DA}"/>
                </a:ext>
              </a:extLst>
            </p:cNvPr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2">
              <a:extLst>
                <a:ext uri="{FF2B5EF4-FFF2-40B4-BE49-F238E27FC236}">
                  <a16:creationId xmlns:a16="http://schemas.microsoft.com/office/drawing/2014/main" id="{006E283D-802C-0FA8-CC98-7BCC2C1FB606}"/>
                </a:ext>
              </a:extLst>
            </p:cNvPr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2">
              <a:extLst>
                <a:ext uri="{FF2B5EF4-FFF2-40B4-BE49-F238E27FC236}">
                  <a16:creationId xmlns:a16="http://schemas.microsoft.com/office/drawing/2014/main" id="{CD309849-99BE-C829-F445-01B877AFC947}"/>
                </a:ext>
              </a:extLst>
            </p:cNvPr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2">
              <a:extLst>
                <a:ext uri="{FF2B5EF4-FFF2-40B4-BE49-F238E27FC236}">
                  <a16:creationId xmlns:a16="http://schemas.microsoft.com/office/drawing/2014/main" id="{62712713-EBA7-425D-62FC-094B2FF53856}"/>
                </a:ext>
              </a:extLst>
            </p:cNvPr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2">
              <a:extLst>
                <a:ext uri="{FF2B5EF4-FFF2-40B4-BE49-F238E27FC236}">
                  <a16:creationId xmlns:a16="http://schemas.microsoft.com/office/drawing/2014/main" id="{C72050D2-EF9E-E54B-E812-87AA8B717EC7}"/>
                </a:ext>
              </a:extLst>
            </p:cNvPr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2">
              <a:extLst>
                <a:ext uri="{FF2B5EF4-FFF2-40B4-BE49-F238E27FC236}">
                  <a16:creationId xmlns:a16="http://schemas.microsoft.com/office/drawing/2014/main" id="{668C2EFA-2283-4997-EBEA-08C2C5BA9ADC}"/>
                </a:ext>
              </a:extLst>
            </p:cNvPr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2">
              <a:extLst>
                <a:ext uri="{FF2B5EF4-FFF2-40B4-BE49-F238E27FC236}">
                  <a16:creationId xmlns:a16="http://schemas.microsoft.com/office/drawing/2014/main" id="{940ACAAA-F983-B214-5874-2FD6916D79C0}"/>
                </a:ext>
              </a:extLst>
            </p:cNvPr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2">
              <a:extLst>
                <a:ext uri="{FF2B5EF4-FFF2-40B4-BE49-F238E27FC236}">
                  <a16:creationId xmlns:a16="http://schemas.microsoft.com/office/drawing/2014/main" id="{D9898FA2-62C3-1321-5783-D2B387F2AB76}"/>
                </a:ext>
              </a:extLst>
            </p:cNvPr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2">
              <a:extLst>
                <a:ext uri="{FF2B5EF4-FFF2-40B4-BE49-F238E27FC236}">
                  <a16:creationId xmlns:a16="http://schemas.microsoft.com/office/drawing/2014/main" id="{49D676B7-E885-4303-FA19-FB6BCB208C72}"/>
                </a:ext>
              </a:extLst>
            </p:cNvPr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2">
              <a:extLst>
                <a:ext uri="{FF2B5EF4-FFF2-40B4-BE49-F238E27FC236}">
                  <a16:creationId xmlns:a16="http://schemas.microsoft.com/office/drawing/2014/main" id="{61A56C9C-4F6D-D905-A346-022600217E63}"/>
                </a:ext>
              </a:extLst>
            </p:cNvPr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2">
              <a:extLst>
                <a:ext uri="{FF2B5EF4-FFF2-40B4-BE49-F238E27FC236}">
                  <a16:creationId xmlns:a16="http://schemas.microsoft.com/office/drawing/2014/main" id="{E776225E-A004-75A8-B946-046C5C3F6703}"/>
                </a:ext>
              </a:extLst>
            </p:cNvPr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2">
              <a:extLst>
                <a:ext uri="{FF2B5EF4-FFF2-40B4-BE49-F238E27FC236}">
                  <a16:creationId xmlns:a16="http://schemas.microsoft.com/office/drawing/2014/main" id="{668862FF-48A5-F7CF-C551-CA7E5FD1569B}"/>
                </a:ext>
              </a:extLst>
            </p:cNvPr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2">
              <a:extLst>
                <a:ext uri="{FF2B5EF4-FFF2-40B4-BE49-F238E27FC236}">
                  <a16:creationId xmlns:a16="http://schemas.microsoft.com/office/drawing/2014/main" id="{321B2595-B9D7-A232-7C10-6D1000B6AB82}"/>
                </a:ext>
              </a:extLst>
            </p:cNvPr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2">
              <a:extLst>
                <a:ext uri="{FF2B5EF4-FFF2-40B4-BE49-F238E27FC236}">
                  <a16:creationId xmlns:a16="http://schemas.microsoft.com/office/drawing/2014/main" id="{4481501F-479D-0D02-8DE6-02791E301C27}"/>
                </a:ext>
              </a:extLst>
            </p:cNvPr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2">
              <a:extLst>
                <a:ext uri="{FF2B5EF4-FFF2-40B4-BE49-F238E27FC236}">
                  <a16:creationId xmlns:a16="http://schemas.microsoft.com/office/drawing/2014/main" id="{907DBB52-18E4-AEA8-8F58-8E09C5B27AE3}"/>
                </a:ext>
              </a:extLst>
            </p:cNvPr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2">
              <a:extLst>
                <a:ext uri="{FF2B5EF4-FFF2-40B4-BE49-F238E27FC236}">
                  <a16:creationId xmlns:a16="http://schemas.microsoft.com/office/drawing/2014/main" id="{E1CA2F4E-E45A-4783-C97E-FA2507CF0A6F}"/>
                </a:ext>
              </a:extLst>
            </p:cNvPr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2">
              <a:extLst>
                <a:ext uri="{FF2B5EF4-FFF2-40B4-BE49-F238E27FC236}">
                  <a16:creationId xmlns:a16="http://schemas.microsoft.com/office/drawing/2014/main" id="{1717FB0B-1FD9-3AFE-0278-C4ACA57B1EB1}"/>
                </a:ext>
              </a:extLst>
            </p:cNvPr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2">
              <a:extLst>
                <a:ext uri="{FF2B5EF4-FFF2-40B4-BE49-F238E27FC236}">
                  <a16:creationId xmlns:a16="http://schemas.microsoft.com/office/drawing/2014/main" id="{37E0811B-DB12-B69C-0146-1247EAAC3B3C}"/>
                </a:ext>
              </a:extLst>
            </p:cNvPr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2">
              <a:extLst>
                <a:ext uri="{FF2B5EF4-FFF2-40B4-BE49-F238E27FC236}">
                  <a16:creationId xmlns:a16="http://schemas.microsoft.com/office/drawing/2014/main" id="{13ABAADC-F631-FEFB-42BE-C0BDF8107A3C}"/>
                </a:ext>
              </a:extLst>
            </p:cNvPr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2">
              <a:extLst>
                <a:ext uri="{FF2B5EF4-FFF2-40B4-BE49-F238E27FC236}">
                  <a16:creationId xmlns:a16="http://schemas.microsoft.com/office/drawing/2014/main" id="{970A3757-FC98-2022-FBFE-5AE54CACE17B}"/>
                </a:ext>
              </a:extLst>
            </p:cNvPr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2">
              <a:extLst>
                <a:ext uri="{FF2B5EF4-FFF2-40B4-BE49-F238E27FC236}">
                  <a16:creationId xmlns:a16="http://schemas.microsoft.com/office/drawing/2014/main" id="{249BD500-C160-079D-FC86-A947E008DC11}"/>
                </a:ext>
              </a:extLst>
            </p:cNvPr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2">
              <a:extLst>
                <a:ext uri="{FF2B5EF4-FFF2-40B4-BE49-F238E27FC236}">
                  <a16:creationId xmlns:a16="http://schemas.microsoft.com/office/drawing/2014/main" id="{9F39C810-77C8-7D3F-EA28-747033105DF0}"/>
                </a:ext>
              </a:extLst>
            </p:cNvPr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2">
              <a:extLst>
                <a:ext uri="{FF2B5EF4-FFF2-40B4-BE49-F238E27FC236}">
                  <a16:creationId xmlns:a16="http://schemas.microsoft.com/office/drawing/2014/main" id="{FBDDE43D-AC80-7FB7-D5BA-33F0832B9F85}"/>
                </a:ext>
              </a:extLst>
            </p:cNvPr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2">
              <a:extLst>
                <a:ext uri="{FF2B5EF4-FFF2-40B4-BE49-F238E27FC236}">
                  <a16:creationId xmlns:a16="http://schemas.microsoft.com/office/drawing/2014/main" id="{DA4D0645-44E3-D995-AF41-5EC7EC69102F}"/>
                </a:ext>
              </a:extLst>
            </p:cNvPr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2">
              <a:extLst>
                <a:ext uri="{FF2B5EF4-FFF2-40B4-BE49-F238E27FC236}">
                  <a16:creationId xmlns:a16="http://schemas.microsoft.com/office/drawing/2014/main" id="{B007C777-445C-1977-C78A-82F0EA56DF84}"/>
                </a:ext>
              </a:extLst>
            </p:cNvPr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2">
              <a:extLst>
                <a:ext uri="{FF2B5EF4-FFF2-40B4-BE49-F238E27FC236}">
                  <a16:creationId xmlns:a16="http://schemas.microsoft.com/office/drawing/2014/main" id="{CA9F2219-5681-8D80-7CFA-071B869064E9}"/>
                </a:ext>
              </a:extLst>
            </p:cNvPr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2">
              <a:extLst>
                <a:ext uri="{FF2B5EF4-FFF2-40B4-BE49-F238E27FC236}">
                  <a16:creationId xmlns:a16="http://schemas.microsoft.com/office/drawing/2014/main" id="{6CE045DA-CA70-E5E8-9EF9-9204B91F973B}"/>
                </a:ext>
              </a:extLst>
            </p:cNvPr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2">
              <a:extLst>
                <a:ext uri="{FF2B5EF4-FFF2-40B4-BE49-F238E27FC236}">
                  <a16:creationId xmlns:a16="http://schemas.microsoft.com/office/drawing/2014/main" id="{F952AA88-1FFC-8182-0A5E-04778625E651}"/>
                </a:ext>
              </a:extLst>
            </p:cNvPr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2">
              <a:extLst>
                <a:ext uri="{FF2B5EF4-FFF2-40B4-BE49-F238E27FC236}">
                  <a16:creationId xmlns:a16="http://schemas.microsoft.com/office/drawing/2014/main" id="{CA14BF7C-A33F-DF2B-3375-43981B901412}"/>
                </a:ext>
              </a:extLst>
            </p:cNvPr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2">
              <a:extLst>
                <a:ext uri="{FF2B5EF4-FFF2-40B4-BE49-F238E27FC236}">
                  <a16:creationId xmlns:a16="http://schemas.microsoft.com/office/drawing/2014/main" id="{753B9C1F-E5DD-BEAA-00C3-5BE1DB12AC2F}"/>
                </a:ext>
              </a:extLst>
            </p:cNvPr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2">
              <a:extLst>
                <a:ext uri="{FF2B5EF4-FFF2-40B4-BE49-F238E27FC236}">
                  <a16:creationId xmlns:a16="http://schemas.microsoft.com/office/drawing/2014/main" id="{30E24C6E-D466-D142-5957-B77996B9B4B0}"/>
                </a:ext>
              </a:extLst>
            </p:cNvPr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2">
              <a:extLst>
                <a:ext uri="{FF2B5EF4-FFF2-40B4-BE49-F238E27FC236}">
                  <a16:creationId xmlns:a16="http://schemas.microsoft.com/office/drawing/2014/main" id="{850A171E-C8C3-A007-84D2-D7B595738563}"/>
                </a:ext>
              </a:extLst>
            </p:cNvPr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2">
              <a:extLst>
                <a:ext uri="{FF2B5EF4-FFF2-40B4-BE49-F238E27FC236}">
                  <a16:creationId xmlns:a16="http://schemas.microsoft.com/office/drawing/2014/main" id="{72EBAFDC-EBB4-662B-6272-2235F7DBFFBB}"/>
                </a:ext>
              </a:extLst>
            </p:cNvPr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2">
              <a:extLst>
                <a:ext uri="{FF2B5EF4-FFF2-40B4-BE49-F238E27FC236}">
                  <a16:creationId xmlns:a16="http://schemas.microsoft.com/office/drawing/2014/main" id="{64A527A0-B19C-D05A-8FE6-B340225F9729}"/>
                </a:ext>
              </a:extLst>
            </p:cNvPr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2">
              <a:extLst>
                <a:ext uri="{FF2B5EF4-FFF2-40B4-BE49-F238E27FC236}">
                  <a16:creationId xmlns:a16="http://schemas.microsoft.com/office/drawing/2014/main" id="{4324C3B8-766C-0464-50A0-661FAD3BED91}"/>
                </a:ext>
              </a:extLst>
            </p:cNvPr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2">
              <a:extLst>
                <a:ext uri="{FF2B5EF4-FFF2-40B4-BE49-F238E27FC236}">
                  <a16:creationId xmlns:a16="http://schemas.microsoft.com/office/drawing/2014/main" id="{7C8865E5-0F7B-7BF9-E337-E87D3DE6D4E3}"/>
                </a:ext>
              </a:extLst>
            </p:cNvPr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2">
              <a:extLst>
                <a:ext uri="{FF2B5EF4-FFF2-40B4-BE49-F238E27FC236}">
                  <a16:creationId xmlns:a16="http://schemas.microsoft.com/office/drawing/2014/main" id="{E6633D44-3F7C-D215-E9A0-EC7F842F6E0A}"/>
                </a:ext>
              </a:extLst>
            </p:cNvPr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2">
              <a:extLst>
                <a:ext uri="{FF2B5EF4-FFF2-40B4-BE49-F238E27FC236}">
                  <a16:creationId xmlns:a16="http://schemas.microsoft.com/office/drawing/2014/main" id="{22EDFA2F-838D-C59F-81BD-1064C494DB64}"/>
                </a:ext>
              </a:extLst>
            </p:cNvPr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2">
              <a:extLst>
                <a:ext uri="{FF2B5EF4-FFF2-40B4-BE49-F238E27FC236}">
                  <a16:creationId xmlns:a16="http://schemas.microsoft.com/office/drawing/2014/main" id="{AF25BBF8-D847-A93B-094D-87E3E0DE96E5}"/>
                </a:ext>
              </a:extLst>
            </p:cNvPr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2">
              <a:extLst>
                <a:ext uri="{FF2B5EF4-FFF2-40B4-BE49-F238E27FC236}">
                  <a16:creationId xmlns:a16="http://schemas.microsoft.com/office/drawing/2014/main" id="{76190392-E03D-A085-EA00-599EF3813C1E}"/>
                </a:ext>
              </a:extLst>
            </p:cNvPr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2">
              <a:extLst>
                <a:ext uri="{FF2B5EF4-FFF2-40B4-BE49-F238E27FC236}">
                  <a16:creationId xmlns:a16="http://schemas.microsoft.com/office/drawing/2014/main" id="{BE53BF97-C6E7-CC30-75DA-7DC3550A258D}"/>
                </a:ext>
              </a:extLst>
            </p:cNvPr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2">
              <a:extLst>
                <a:ext uri="{FF2B5EF4-FFF2-40B4-BE49-F238E27FC236}">
                  <a16:creationId xmlns:a16="http://schemas.microsoft.com/office/drawing/2014/main" id="{886918B2-F610-69D7-A056-E3899993A104}"/>
                </a:ext>
              </a:extLst>
            </p:cNvPr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2">
              <a:extLst>
                <a:ext uri="{FF2B5EF4-FFF2-40B4-BE49-F238E27FC236}">
                  <a16:creationId xmlns:a16="http://schemas.microsoft.com/office/drawing/2014/main" id="{D96ABD57-B2BA-1661-CAF1-E6EEF42C75F1}"/>
                </a:ext>
              </a:extLst>
            </p:cNvPr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2">
              <a:extLst>
                <a:ext uri="{FF2B5EF4-FFF2-40B4-BE49-F238E27FC236}">
                  <a16:creationId xmlns:a16="http://schemas.microsoft.com/office/drawing/2014/main" id="{76E41F70-63B3-AE3A-79F7-7EB7844D3125}"/>
                </a:ext>
              </a:extLst>
            </p:cNvPr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2">
              <a:extLst>
                <a:ext uri="{FF2B5EF4-FFF2-40B4-BE49-F238E27FC236}">
                  <a16:creationId xmlns:a16="http://schemas.microsoft.com/office/drawing/2014/main" id="{5A38F05A-62D2-10F9-9F19-4555D4A8EEA9}"/>
                </a:ext>
              </a:extLst>
            </p:cNvPr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2">
              <a:extLst>
                <a:ext uri="{FF2B5EF4-FFF2-40B4-BE49-F238E27FC236}">
                  <a16:creationId xmlns:a16="http://schemas.microsoft.com/office/drawing/2014/main" id="{B1B8DFAC-8174-98DD-06E6-C05335C9543B}"/>
                </a:ext>
              </a:extLst>
            </p:cNvPr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2">
              <a:extLst>
                <a:ext uri="{FF2B5EF4-FFF2-40B4-BE49-F238E27FC236}">
                  <a16:creationId xmlns:a16="http://schemas.microsoft.com/office/drawing/2014/main" id="{7D3A319F-0251-79EF-5651-4E9F541C0911}"/>
                </a:ext>
              </a:extLst>
            </p:cNvPr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2">
              <a:extLst>
                <a:ext uri="{FF2B5EF4-FFF2-40B4-BE49-F238E27FC236}">
                  <a16:creationId xmlns:a16="http://schemas.microsoft.com/office/drawing/2014/main" id="{A8FDB782-349F-603C-5961-2C3DECD16F10}"/>
                </a:ext>
              </a:extLst>
            </p:cNvPr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2">
              <a:extLst>
                <a:ext uri="{FF2B5EF4-FFF2-40B4-BE49-F238E27FC236}">
                  <a16:creationId xmlns:a16="http://schemas.microsoft.com/office/drawing/2014/main" id="{8D5698E3-FC67-CD84-B11B-E2301736611C}"/>
                </a:ext>
              </a:extLst>
            </p:cNvPr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2">
              <a:extLst>
                <a:ext uri="{FF2B5EF4-FFF2-40B4-BE49-F238E27FC236}">
                  <a16:creationId xmlns:a16="http://schemas.microsoft.com/office/drawing/2014/main" id="{FF71CB40-B0E6-6BD1-E17C-25452E251FA2}"/>
                </a:ext>
              </a:extLst>
            </p:cNvPr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2">
              <a:extLst>
                <a:ext uri="{FF2B5EF4-FFF2-40B4-BE49-F238E27FC236}">
                  <a16:creationId xmlns:a16="http://schemas.microsoft.com/office/drawing/2014/main" id="{742674C7-9E67-9452-ED04-3F9A1CE05AB4}"/>
                </a:ext>
              </a:extLst>
            </p:cNvPr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2">
              <a:extLst>
                <a:ext uri="{FF2B5EF4-FFF2-40B4-BE49-F238E27FC236}">
                  <a16:creationId xmlns:a16="http://schemas.microsoft.com/office/drawing/2014/main" id="{EE07903A-F18D-C9FB-EFB8-0A8748737677}"/>
                </a:ext>
              </a:extLst>
            </p:cNvPr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2">
              <a:extLst>
                <a:ext uri="{FF2B5EF4-FFF2-40B4-BE49-F238E27FC236}">
                  <a16:creationId xmlns:a16="http://schemas.microsoft.com/office/drawing/2014/main" id="{B5EFD658-B3B0-7F4C-4FD3-C6173EB5E297}"/>
                </a:ext>
              </a:extLst>
            </p:cNvPr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2">
              <a:extLst>
                <a:ext uri="{FF2B5EF4-FFF2-40B4-BE49-F238E27FC236}">
                  <a16:creationId xmlns:a16="http://schemas.microsoft.com/office/drawing/2014/main" id="{EAF26CB1-FF67-2D93-86E6-4304AED17404}"/>
                </a:ext>
              </a:extLst>
            </p:cNvPr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2">
              <a:extLst>
                <a:ext uri="{FF2B5EF4-FFF2-40B4-BE49-F238E27FC236}">
                  <a16:creationId xmlns:a16="http://schemas.microsoft.com/office/drawing/2014/main" id="{5833E79E-18F5-E8DB-D080-B03D62F383B0}"/>
                </a:ext>
              </a:extLst>
            </p:cNvPr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2">
              <a:extLst>
                <a:ext uri="{FF2B5EF4-FFF2-40B4-BE49-F238E27FC236}">
                  <a16:creationId xmlns:a16="http://schemas.microsoft.com/office/drawing/2014/main" id="{FEDEBE9E-C19C-8078-D6F6-6AAA0FA90826}"/>
                </a:ext>
              </a:extLst>
            </p:cNvPr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2">
              <a:extLst>
                <a:ext uri="{FF2B5EF4-FFF2-40B4-BE49-F238E27FC236}">
                  <a16:creationId xmlns:a16="http://schemas.microsoft.com/office/drawing/2014/main" id="{4E64656E-AD9F-F0BA-EAFF-0DABFF4D66A8}"/>
                </a:ext>
              </a:extLst>
            </p:cNvPr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2">
              <a:extLst>
                <a:ext uri="{FF2B5EF4-FFF2-40B4-BE49-F238E27FC236}">
                  <a16:creationId xmlns:a16="http://schemas.microsoft.com/office/drawing/2014/main" id="{C829ED7F-A982-A2C3-F509-897891076D15}"/>
                </a:ext>
              </a:extLst>
            </p:cNvPr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2">
              <a:extLst>
                <a:ext uri="{FF2B5EF4-FFF2-40B4-BE49-F238E27FC236}">
                  <a16:creationId xmlns:a16="http://schemas.microsoft.com/office/drawing/2014/main" id="{B733D283-DE35-B39F-41D2-41881DAE1934}"/>
                </a:ext>
              </a:extLst>
            </p:cNvPr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2">
              <a:extLst>
                <a:ext uri="{FF2B5EF4-FFF2-40B4-BE49-F238E27FC236}">
                  <a16:creationId xmlns:a16="http://schemas.microsoft.com/office/drawing/2014/main" id="{0DC8A245-B65F-AEEF-43F1-61EAE03A2C5C}"/>
                </a:ext>
              </a:extLst>
            </p:cNvPr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2">
              <a:extLst>
                <a:ext uri="{FF2B5EF4-FFF2-40B4-BE49-F238E27FC236}">
                  <a16:creationId xmlns:a16="http://schemas.microsoft.com/office/drawing/2014/main" id="{C60E3883-BFF8-5610-E393-BCE0A7C53913}"/>
                </a:ext>
              </a:extLst>
            </p:cNvPr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2">
              <a:extLst>
                <a:ext uri="{FF2B5EF4-FFF2-40B4-BE49-F238E27FC236}">
                  <a16:creationId xmlns:a16="http://schemas.microsoft.com/office/drawing/2014/main" id="{C5388842-04A7-EF17-83AD-F0E4E6094CC5}"/>
                </a:ext>
              </a:extLst>
            </p:cNvPr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2">
              <a:extLst>
                <a:ext uri="{FF2B5EF4-FFF2-40B4-BE49-F238E27FC236}">
                  <a16:creationId xmlns:a16="http://schemas.microsoft.com/office/drawing/2014/main" id="{C31FCF77-3989-7052-D18C-D2E359980049}"/>
                </a:ext>
              </a:extLst>
            </p:cNvPr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2">
              <a:extLst>
                <a:ext uri="{FF2B5EF4-FFF2-40B4-BE49-F238E27FC236}">
                  <a16:creationId xmlns:a16="http://schemas.microsoft.com/office/drawing/2014/main" id="{53535CB7-00F0-A1DA-5C09-BFD70EC5B789}"/>
                </a:ext>
              </a:extLst>
            </p:cNvPr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2">
              <a:extLst>
                <a:ext uri="{FF2B5EF4-FFF2-40B4-BE49-F238E27FC236}">
                  <a16:creationId xmlns:a16="http://schemas.microsoft.com/office/drawing/2014/main" id="{47D60A35-8A55-CAAB-95E1-D722A2C71424}"/>
                </a:ext>
              </a:extLst>
            </p:cNvPr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2">
              <a:extLst>
                <a:ext uri="{FF2B5EF4-FFF2-40B4-BE49-F238E27FC236}">
                  <a16:creationId xmlns:a16="http://schemas.microsoft.com/office/drawing/2014/main" id="{DD0C1C78-9B19-7DD9-08E7-943832797C08}"/>
                </a:ext>
              </a:extLst>
            </p:cNvPr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2">
              <a:extLst>
                <a:ext uri="{FF2B5EF4-FFF2-40B4-BE49-F238E27FC236}">
                  <a16:creationId xmlns:a16="http://schemas.microsoft.com/office/drawing/2014/main" id="{D384AE8E-B295-117E-94F0-CDE45708356A}"/>
                </a:ext>
              </a:extLst>
            </p:cNvPr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2">
              <a:extLst>
                <a:ext uri="{FF2B5EF4-FFF2-40B4-BE49-F238E27FC236}">
                  <a16:creationId xmlns:a16="http://schemas.microsoft.com/office/drawing/2014/main" id="{6BD3A57F-909C-424B-4E11-3AEA872C6305}"/>
                </a:ext>
              </a:extLst>
            </p:cNvPr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2">
              <a:extLst>
                <a:ext uri="{FF2B5EF4-FFF2-40B4-BE49-F238E27FC236}">
                  <a16:creationId xmlns:a16="http://schemas.microsoft.com/office/drawing/2014/main" id="{DA4D60B5-15B4-1A6B-A5DF-95862DA62682}"/>
                </a:ext>
              </a:extLst>
            </p:cNvPr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2">
              <a:extLst>
                <a:ext uri="{FF2B5EF4-FFF2-40B4-BE49-F238E27FC236}">
                  <a16:creationId xmlns:a16="http://schemas.microsoft.com/office/drawing/2014/main" id="{CF3197CC-EDEE-2E41-9BEC-A8F3AF0D4414}"/>
                </a:ext>
              </a:extLst>
            </p:cNvPr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2">
              <a:extLst>
                <a:ext uri="{FF2B5EF4-FFF2-40B4-BE49-F238E27FC236}">
                  <a16:creationId xmlns:a16="http://schemas.microsoft.com/office/drawing/2014/main" id="{E1A84E8B-D428-0812-5A31-B554EF0C1CE6}"/>
                </a:ext>
              </a:extLst>
            </p:cNvPr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2">
              <a:extLst>
                <a:ext uri="{FF2B5EF4-FFF2-40B4-BE49-F238E27FC236}">
                  <a16:creationId xmlns:a16="http://schemas.microsoft.com/office/drawing/2014/main" id="{FC0B3ADD-039A-F6B3-F767-C8F88F887434}"/>
                </a:ext>
              </a:extLst>
            </p:cNvPr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2">
              <a:extLst>
                <a:ext uri="{FF2B5EF4-FFF2-40B4-BE49-F238E27FC236}">
                  <a16:creationId xmlns:a16="http://schemas.microsoft.com/office/drawing/2014/main" id="{F91FA66E-BEC7-C585-3754-2F73B7A8DFE0}"/>
                </a:ext>
              </a:extLst>
            </p:cNvPr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2">
              <a:extLst>
                <a:ext uri="{FF2B5EF4-FFF2-40B4-BE49-F238E27FC236}">
                  <a16:creationId xmlns:a16="http://schemas.microsoft.com/office/drawing/2014/main" id="{206FDD0F-FE7D-96D6-B688-7E367D376F54}"/>
                </a:ext>
              </a:extLst>
            </p:cNvPr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2">
              <a:extLst>
                <a:ext uri="{FF2B5EF4-FFF2-40B4-BE49-F238E27FC236}">
                  <a16:creationId xmlns:a16="http://schemas.microsoft.com/office/drawing/2014/main" id="{296B68AF-9FAC-C6A5-187C-38769BFAC860}"/>
                </a:ext>
              </a:extLst>
            </p:cNvPr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2">
              <a:extLst>
                <a:ext uri="{FF2B5EF4-FFF2-40B4-BE49-F238E27FC236}">
                  <a16:creationId xmlns:a16="http://schemas.microsoft.com/office/drawing/2014/main" id="{0763E05F-51D2-03EB-BE3D-2F03DE699F17}"/>
                </a:ext>
              </a:extLst>
            </p:cNvPr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2">
              <a:extLst>
                <a:ext uri="{FF2B5EF4-FFF2-40B4-BE49-F238E27FC236}">
                  <a16:creationId xmlns:a16="http://schemas.microsoft.com/office/drawing/2014/main" id="{5A5F11CD-1D43-23C5-A4FB-7230C34486F5}"/>
                </a:ext>
              </a:extLst>
            </p:cNvPr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2">
              <a:extLst>
                <a:ext uri="{FF2B5EF4-FFF2-40B4-BE49-F238E27FC236}">
                  <a16:creationId xmlns:a16="http://schemas.microsoft.com/office/drawing/2014/main" id="{73DF0100-D926-F8ED-87F1-FE2B5B4F1F85}"/>
                </a:ext>
              </a:extLst>
            </p:cNvPr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2">
              <a:extLst>
                <a:ext uri="{FF2B5EF4-FFF2-40B4-BE49-F238E27FC236}">
                  <a16:creationId xmlns:a16="http://schemas.microsoft.com/office/drawing/2014/main" id="{DE414D1B-78E0-1878-D128-C5DA3F8A24A1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2">
              <a:extLst>
                <a:ext uri="{FF2B5EF4-FFF2-40B4-BE49-F238E27FC236}">
                  <a16:creationId xmlns:a16="http://schemas.microsoft.com/office/drawing/2014/main" id="{ACEE65A0-5BB5-BAB9-DAEF-B347891377AA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2">
              <a:extLst>
                <a:ext uri="{FF2B5EF4-FFF2-40B4-BE49-F238E27FC236}">
                  <a16:creationId xmlns:a16="http://schemas.microsoft.com/office/drawing/2014/main" id="{760A3C47-5B17-E77E-43AC-BCFF49776CF6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2">
              <a:extLst>
                <a:ext uri="{FF2B5EF4-FFF2-40B4-BE49-F238E27FC236}">
                  <a16:creationId xmlns:a16="http://schemas.microsoft.com/office/drawing/2014/main" id="{800093B7-1EC1-24FF-3827-9C25CF2ECCD6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2">
              <a:extLst>
                <a:ext uri="{FF2B5EF4-FFF2-40B4-BE49-F238E27FC236}">
                  <a16:creationId xmlns:a16="http://schemas.microsoft.com/office/drawing/2014/main" id="{8F1D6D1A-B1E9-6A26-53ED-9D823DA255B1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>
              <a:extLst>
                <a:ext uri="{FF2B5EF4-FFF2-40B4-BE49-F238E27FC236}">
                  <a16:creationId xmlns:a16="http://schemas.microsoft.com/office/drawing/2014/main" id="{B9FDA1EB-8337-9274-9DC5-0F47655F8E40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2">
              <a:extLst>
                <a:ext uri="{FF2B5EF4-FFF2-40B4-BE49-F238E27FC236}">
                  <a16:creationId xmlns:a16="http://schemas.microsoft.com/office/drawing/2014/main" id="{861C2480-F758-11EB-B3AB-B8EBD3DFCD77}"/>
                </a:ext>
              </a:extLst>
            </p:cNvPr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2">
              <a:extLst>
                <a:ext uri="{FF2B5EF4-FFF2-40B4-BE49-F238E27FC236}">
                  <a16:creationId xmlns:a16="http://schemas.microsoft.com/office/drawing/2014/main" id="{129F3439-D88D-144A-8B54-62F5BA26CF38}"/>
                </a:ext>
              </a:extLst>
            </p:cNvPr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2">
              <a:extLst>
                <a:ext uri="{FF2B5EF4-FFF2-40B4-BE49-F238E27FC236}">
                  <a16:creationId xmlns:a16="http://schemas.microsoft.com/office/drawing/2014/main" id="{8511B5A3-C25E-B33B-74FD-CBED35775C6C}"/>
                </a:ext>
              </a:extLst>
            </p:cNvPr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2">
              <a:extLst>
                <a:ext uri="{FF2B5EF4-FFF2-40B4-BE49-F238E27FC236}">
                  <a16:creationId xmlns:a16="http://schemas.microsoft.com/office/drawing/2014/main" id="{B5781D07-FBD4-FEDA-211F-BFE9A72030CF}"/>
                </a:ext>
              </a:extLst>
            </p:cNvPr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2">
              <a:extLst>
                <a:ext uri="{FF2B5EF4-FFF2-40B4-BE49-F238E27FC236}">
                  <a16:creationId xmlns:a16="http://schemas.microsoft.com/office/drawing/2014/main" id="{96F076D6-5C82-D2FA-1BEC-A27631DC4EE6}"/>
                </a:ext>
              </a:extLst>
            </p:cNvPr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2">
              <a:extLst>
                <a:ext uri="{FF2B5EF4-FFF2-40B4-BE49-F238E27FC236}">
                  <a16:creationId xmlns:a16="http://schemas.microsoft.com/office/drawing/2014/main" id="{EB2AE763-D604-6199-8B85-04D88C711642}"/>
                </a:ext>
              </a:extLst>
            </p:cNvPr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2">
              <a:extLst>
                <a:ext uri="{FF2B5EF4-FFF2-40B4-BE49-F238E27FC236}">
                  <a16:creationId xmlns:a16="http://schemas.microsoft.com/office/drawing/2014/main" id="{0A03DB31-915D-C342-160B-29DC9F2F0CBC}"/>
                </a:ext>
              </a:extLst>
            </p:cNvPr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2">
              <a:extLst>
                <a:ext uri="{FF2B5EF4-FFF2-40B4-BE49-F238E27FC236}">
                  <a16:creationId xmlns:a16="http://schemas.microsoft.com/office/drawing/2014/main" id="{64E6EF02-86C4-C3BA-ECA9-3611A236E3D2}"/>
                </a:ext>
              </a:extLst>
            </p:cNvPr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2">
              <a:extLst>
                <a:ext uri="{FF2B5EF4-FFF2-40B4-BE49-F238E27FC236}">
                  <a16:creationId xmlns:a16="http://schemas.microsoft.com/office/drawing/2014/main" id="{20B87B6C-3B02-A17C-5980-88B73D75DA46}"/>
                </a:ext>
              </a:extLst>
            </p:cNvPr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2">
              <a:extLst>
                <a:ext uri="{FF2B5EF4-FFF2-40B4-BE49-F238E27FC236}">
                  <a16:creationId xmlns:a16="http://schemas.microsoft.com/office/drawing/2014/main" id="{D6B3AD40-B7D6-349D-80A0-F97EA0BFDB32}"/>
                </a:ext>
              </a:extLst>
            </p:cNvPr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2">
              <a:extLst>
                <a:ext uri="{FF2B5EF4-FFF2-40B4-BE49-F238E27FC236}">
                  <a16:creationId xmlns:a16="http://schemas.microsoft.com/office/drawing/2014/main" id="{475ED8D6-706D-08A1-FEC8-DE8B949362C3}"/>
                </a:ext>
              </a:extLst>
            </p:cNvPr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2">
              <a:extLst>
                <a:ext uri="{FF2B5EF4-FFF2-40B4-BE49-F238E27FC236}">
                  <a16:creationId xmlns:a16="http://schemas.microsoft.com/office/drawing/2014/main" id="{A9CF27D9-DDF6-D2B4-1137-C10E638528AB}"/>
                </a:ext>
              </a:extLst>
            </p:cNvPr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2">
              <a:extLst>
                <a:ext uri="{FF2B5EF4-FFF2-40B4-BE49-F238E27FC236}">
                  <a16:creationId xmlns:a16="http://schemas.microsoft.com/office/drawing/2014/main" id="{30B943F9-F56F-9595-0F00-F86E0427FB0A}"/>
                </a:ext>
              </a:extLst>
            </p:cNvPr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2">
              <a:extLst>
                <a:ext uri="{FF2B5EF4-FFF2-40B4-BE49-F238E27FC236}">
                  <a16:creationId xmlns:a16="http://schemas.microsoft.com/office/drawing/2014/main" id="{18B181A7-C764-74F5-AACB-EE70832CD49A}"/>
                </a:ext>
              </a:extLst>
            </p:cNvPr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2">
              <a:extLst>
                <a:ext uri="{FF2B5EF4-FFF2-40B4-BE49-F238E27FC236}">
                  <a16:creationId xmlns:a16="http://schemas.microsoft.com/office/drawing/2014/main" id="{779A0109-691B-DB58-7B88-DFD101EFA47B}"/>
                </a:ext>
              </a:extLst>
            </p:cNvPr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2">
              <a:extLst>
                <a:ext uri="{FF2B5EF4-FFF2-40B4-BE49-F238E27FC236}">
                  <a16:creationId xmlns:a16="http://schemas.microsoft.com/office/drawing/2014/main" id="{A0338C66-4E3D-0AB5-1E57-91E2E789C18E}"/>
                </a:ext>
              </a:extLst>
            </p:cNvPr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2">
              <a:extLst>
                <a:ext uri="{FF2B5EF4-FFF2-40B4-BE49-F238E27FC236}">
                  <a16:creationId xmlns:a16="http://schemas.microsoft.com/office/drawing/2014/main" id="{6B92A489-9997-9FC9-0A2B-683FD59455CA}"/>
                </a:ext>
              </a:extLst>
            </p:cNvPr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2">
              <a:extLst>
                <a:ext uri="{FF2B5EF4-FFF2-40B4-BE49-F238E27FC236}">
                  <a16:creationId xmlns:a16="http://schemas.microsoft.com/office/drawing/2014/main" id="{CDD67827-E712-0A6D-7424-43D34BA520D9}"/>
                </a:ext>
              </a:extLst>
            </p:cNvPr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6849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FBDD8-5648-36AD-0157-251974294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E50FD234-E518-74E4-3A3D-CA0BB7E99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Conclusions &amp; Future work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3CD30824-EC69-041F-1274-4FEF14278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7999"/>
            <a:ext cx="7704000" cy="3672857"/>
          </a:xfrm>
        </p:spPr>
        <p:txBody>
          <a:bodyPr wrap="square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700" dirty="0">
                <a:latin typeface="Raleway" pitchFamily="2" charset="0"/>
              </a:rPr>
              <a:t>We showcased how to handle big datasets using Azure Storage and Azure Databricks</a:t>
            </a:r>
          </a:p>
          <a:p>
            <a:pPr marL="127000" indent="0">
              <a:spcAft>
                <a:spcPts val="600"/>
              </a:spcAft>
              <a:buNone/>
            </a:pPr>
            <a:endParaRPr lang="en-US" sz="1800" dirty="0">
              <a:latin typeface="Raleway" pitchFamily="2" charset="0"/>
            </a:endParaRPr>
          </a:p>
          <a:p>
            <a:pPr marL="127000" indent="0">
              <a:spcAft>
                <a:spcPts val="600"/>
              </a:spcAft>
              <a:buNone/>
            </a:pPr>
            <a:r>
              <a:rPr lang="en-US" sz="1800" b="1" u="sng" dirty="0">
                <a:latin typeface="Raleway" pitchFamily="2" charset="0"/>
              </a:rPr>
              <a:t>Future work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Better checking of missing values or better handling of anomalies in our dataset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Explore execution times with different cluster (we tested on a </a:t>
            </a:r>
            <a:r>
              <a:rPr lang="en-US" sz="1800" u="sng" dirty="0">
                <a:latin typeface="Raleway" pitchFamily="2" charset="0"/>
              </a:rPr>
              <a:t>single-node</a:t>
            </a:r>
            <a:r>
              <a:rPr lang="en-US" sz="1800" dirty="0">
                <a:latin typeface="Raleway" pitchFamily="2" charset="0"/>
              </a:rPr>
              <a:t> cluster)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Further explore the dataset (in our presentation we’ve only explored delays)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Think of other memory-efficient strategies to handle big datasets</a:t>
            </a:r>
          </a:p>
          <a:p>
            <a:pPr lvl="1"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  <a:p>
            <a:pPr marL="584200" lvl="1" indent="0">
              <a:spcAft>
                <a:spcPts val="600"/>
              </a:spcAft>
              <a:buNone/>
            </a:pPr>
            <a:endParaRPr lang="ro-RO" sz="1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375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6" name="Google Shape;8286;p72"/>
          <p:cNvSpPr txBox="1">
            <a:spLocks noGrp="1"/>
          </p:cNvSpPr>
          <p:nvPr>
            <p:ph type="subTitle" idx="1"/>
          </p:nvPr>
        </p:nvSpPr>
        <p:spPr>
          <a:xfrm>
            <a:off x="3467850" y="1674589"/>
            <a:ext cx="4951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8287" name="Google Shape;8287;p72"/>
          <p:cNvSpPr txBox="1">
            <a:spLocks noGrp="1"/>
          </p:cNvSpPr>
          <p:nvPr>
            <p:ph type="title"/>
          </p:nvPr>
        </p:nvSpPr>
        <p:spPr>
          <a:xfrm>
            <a:off x="3471450" y="576044"/>
            <a:ext cx="49479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288" name="Google Shape;8288;p72"/>
          <p:cNvSpPr/>
          <p:nvPr/>
        </p:nvSpPr>
        <p:spPr>
          <a:xfrm>
            <a:off x="7584150" y="2798773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9" name="Google Shape;8289;p72"/>
          <p:cNvSpPr/>
          <p:nvPr/>
        </p:nvSpPr>
        <p:spPr>
          <a:xfrm>
            <a:off x="6618950" y="2798773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0" name="Google Shape;8290;p72"/>
          <p:cNvSpPr/>
          <p:nvPr/>
        </p:nvSpPr>
        <p:spPr>
          <a:xfrm>
            <a:off x="5653750" y="2798773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1" name="Google Shape;8291;p72"/>
          <p:cNvSpPr/>
          <p:nvPr/>
        </p:nvSpPr>
        <p:spPr>
          <a:xfrm>
            <a:off x="4688550" y="2798773"/>
            <a:ext cx="759000" cy="759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2" name="Google Shape;8292;p72"/>
          <p:cNvSpPr/>
          <p:nvPr/>
        </p:nvSpPr>
        <p:spPr>
          <a:xfrm>
            <a:off x="7858238" y="3056734"/>
            <a:ext cx="210823" cy="243078"/>
          </a:xfrm>
          <a:custGeom>
            <a:avLst/>
            <a:gdLst/>
            <a:ahLst/>
            <a:cxnLst/>
            <a:rect l="l" t="t" r="r" b="b"/>
            <a:pathLst>
              <a:path w="184125" h="209550" extrusionOk="0">
                <a:moveTo>
                  <a:pt x="96778" y="0"/>
                </a:moveTo>
                <a:lnTo>
                  <a:pt x="96778" y="93498"/>
                </a:lnTo>
                <a:lnTo>
                  <a:pt x="96778" y="144758"/>
                </a:lnTo>
                <a:lnTo>
                  <a:pt x="96676" y="147218"/>
                </a:lnTo>
                <a:lnTo>
                  <a:pt x="96368" y="149781"/>
                </a:lnTo>
                <a:lnTo>
                  <a:pt x="95856" y="152139"/>
                </a:lnTo>
                <a:lnTo>
                  <a:pt x="95138" y="154497"/>
                </a:lnTo>
                <a:lnTo>
                  <a:pt x="94318" y="156752"/>
                </a:lnTo>
                <a:lnTo>
                  <a:pt x="93293" y="159008"/>
                </a:lnTo>
                <a:lnTo>
                  <a:pt x="92063" y="161058"/>
                </a:lnTo>
                <a:lnTo>
                  <a:pt x="90730" y="163006"/>
                </a:lnTo>
                <a:lnTo>
                  <a:pt x="89294" y="164851"/>
                </a:lnTo>
                <a:lnTo>
                  <a:pt x="87654" y="166594"/>
                </a:lnTo>
                <a:lnTo>
                  <a:pt x="85911" y="168235"/>
                </a:lnTo>
                <a:lnTo>
                  <a:pt x="84066" y="169670"/>
                </a:lnTo>
                <a:lnTo>
                  <a:pt x="82016" y="171105"/>
                </a:lnTo>
                <a:lnTo>
                  <a:pt x="79965" y="172233"/>
                </a:lnTo>
                <a:lnTo>
                  <a:pt x="77710" y="173258"/>
                </a:lnTo>
                <a:lnTo>
                  <a:pt x="75454" y="174078"/>
                </a:lnTo>
                <a:lnTo>
                  <a:pt x="74122" y="174488"/>
                </a:lnTo>
                <a:lnTo>
                  <a:pt x="72789" y="174898"/>
                </a:lnTo>
                <a:lnTo>
                  <a:pt x="71354" y="175206"/>
                </a:lnTo>
                <a:lnTo>
                  <a:pt x="69918" y="175411"/>
                </a:lnTo>
                <a:lnTo>
                  <a:pt x="68483" y="175514"/>
                </a:lnTo>
                <a:lnTo>
                  <a:pt x="66945" y="175616"/>
                </a:lnTo>
                <a:lnTo>
                  <a:pt x="65510" y="175719"/>
                </a:lnTo>
                <a:lnTo>
                  <a:pt x="63972" y="175616"/>
                </a:lnTo>
                <a:lnTo>
                  <a:pt x="62024" y="175514"/>
                </a:lnTo>
                <a:lnTo>
                  <a:pt x="60179" y="175206"/>
                </a:lnTo>
                <a:lnTo>
                  <a:pt x="58334" y="174796"/>
                </a:lnTo>
                <a:lnTo>
                  <a:pt x="56591" y="174283"/>
                </a:lnTo>
                <a:lnTo>
                  <a:pt x="54745" y="173668"/>
                </a:lnTo>
                <a:lnTo>
                  <a:pt x="53105" y="172951"/>
                </a:lnTo>
                <a:lnTo>
                  <a:pt x="51465" y="172233"/>
                </a:lnTo>
                <a:lnTo>
                  <a:pt x="49824" y="171310"/>
                </a:lnTo>
                <a:lnTo>
                  <a:pt x="48184" y="170285"/>
                </a:lnTo>
                <a:lnTo>
                  <a:pt x="46646" y="169055"/>
                </a:lnTo>
                <a:lnTo>
                  <a:pt x="45109" y="167825"/>
                </a:lnTo>
                <a:lnTo>
                  <a:pt x="43673" y="166492"/>
                </a:lnTo>
                <a:lnTo>
                  <a:pt x="42341" y="165057"/>
                </a:lnTo>
                <a:lnTo>
                  <a:pt x="41110" y="163621"/>
                </a:lnTo>
                <a:lnTo>
                  <a:pt x="39983" y="162083"/>
                </a:lnTo>
                <a:lnTo>
                  <a:pt x="38957" y="160341"/>
                </a:lnTo>
                <a:lnTo>
                  <a:pt x="38035" y="158700"/>
                </a:lnTo>
                <a:lnTo>
                  <a:pt x="37215" y="156855"/>
                </a:lnTo>
                <a:lnTo>
                  <a:pt x="36497" y="155112"/>
                </a:lnTo>
                <a:lnTo>
                  <a:pt x="35882" y="153164"/>
                </a:lnTo>
                <a:lnTo>
                  <a:pt x="35369" y="151216"/>
                </a:lnTo>
                <a:lnTo>
                  <a:pt x="34959" y="149269"/>
                </a:lnTo>
                <a:lnTo>
                  <a:pt x="34754" y="147218"/>
                </a:lnTo>
                <a:lnTo>
                  <a:pt x="34652" y="145168"/>
                </a:lnTo>
                <a:lnTo>
                  <a:pt x="34652" y="143527"/>
                </a:lnTo>
                <a:lnTo>
                  <a:pt x="34754" y="141990"/>
                </a:lnTo>
                <a:lnTo>
                  <a:pt x="34959" y="140452"/>
                </a:lnTo>
                <a:lnTo>
                  <a:pt x="35267" y="138812"/>
                </a:lnTo>
                <a:lnTo>
                  <a:pt x="35574" y="137376"/>
                </a:lnTo>
                <a:lnTo>
                  <a:pt x="35984" y="135838"/>
                </a:lnTo>
                <a:lnTo>
                  <a:pt x="36394" y="134403"/>
                </a:lnTo>
                <a:lnTo>
                  <a:pt x="37010" y="132968"/>
                </a:lnTo>
                <a:lnTo>
                  <a:pt x="37625" y="131533"/>
                </a:lnTo>
                <a:lnTo>
                  <a:pt x="38240" y="130200"/>
                </a:lnTo>
                <a:lnTo>
                  <a:pt x="39060" y="128867"/>
                </a:lnTo>
                <a:lnTo>
                  <a:pt x="39778" y="127637"/>
                </a:lnTo>
                <a:lnTo>
                  <a:pt x="40700" y="126407"/>
                </a:lnTo>
                <a:lnTo>
                  <a:pt x="41623" y="125176"/>
                </a:lnTo>
                <a:lnTo>
                  <a:pt x="42546" y="124049"/>
                </a:lnTo>
                <a:lnTo>
                  <a:pt x="43571" y="122921"/>
                </a:lnTo>
                <a:lnTo>
                  <a:pt x="44699" y="121896"/>
                </a:lnTo>
                <a:lnTo>
                  <a:pt x="45826" y="120973"/>
                </a:lnTo>
                <a:lnTo>
                  <a:pt x="46954" y="120050"/>
                </a:lnTo>
                <a:lnTo>
                  <a:pt x="48184" y="119128"/>
                </a:lnTo>
                <a:lnTo>
                  <a:pt x="49517" y="118308"/>
                </a:lnTo>
                <a:lnTo>
                  <a:pt x="50747" y="117590"/>
                </a:lnTo>
                <a:lnTo>
                  <a:pt x="52182" y="116872"/>
                </a:lnTo>
                <a:lnTo>
                  <a:pt x="53515" y="116257"/>
                </a:lnTo>
                <a:lnTo>
                  <a:pt x="54950" y="115642"/>
                </a:lnTo>
                <a:lnTo>
                  <a:pt x="56386" y="115129"/>
                </a:lnTo>
                <a:lnTo>
                  <a:pt x="57924" y="114719"/>
                </a:lnTo>
                <a:lnTo>
                  <a:pt x="59359" y="114412"/>
                </a:lnTo>
                <a:lnTo>
                  <a:pt x="60897" y="114104"/>
                </a:lnTo>
                <a:lnTo>
                  <a:pt x="62537" y="113899"/>
                </a:lnTo>
                <a:lnTo>
                  <a:pt x="64075" y="113797"/>
                </a:lnTo>
                <a:lnTo>
                  <a:pt x="65715" y="113797"/>
                </a:lnTo>
                <a:lnTo>
                  <a:pt x="68278" y="113899"/>
                </a:lnTo>
                <a:lnTo>
                  <a:pt x="70738" y="114104"/>
                </a:lnTo>
                <a:lnTo>
                  <a:pt x="73096" y="114617"/>
                </a:lnTo>
                <a:lnTo>
                  <a:pt x="75454" y="115335"/>
                </a:lnTo>
                <a:lnTo>
                  <a:pt x="75454" y="89705"/>
                </a:lnTo>
                <a:lnTo>
                  <a:pt x="75454" y="80580"/>
                </a:lnTo>
                <a:lnTo>
                  <a:pt x="72994" y="80273"/>
                </a:lnTo>
                <a:lnTo>
                  <a:pt x="70533" y="80068"/>
                </a:lnTo>
                <a:lnTo>
                  <a:pt x="68073" y="79863"/>
                </a:lnTo>
                <a:lnTo>
                  <a:pt x="65612" y="79863"/>
                </a:lnTo>
                <a:lnTo>
                  <a:pt x="62127" y="79965"/>
                </a:lnTo>
                <a:lnTo>
                  <a:pt x="58539" y="80170"/>
                </a:lnTo>
                <a:lnTo>
                  <a:pt x="55155" y="80683"/>
                </a:lnTo>
                <a:lnTo>
                  <a:pt x="51670" y="81298"/>
                </a:lnTo>
                <a:lnTo>
                  <a:pt x="48287" y="82118"/>
                </a:lnTo>
                <a:lnTo>
                  <a:pt x="45006" y="83041"/>
                </a:lnTo>
                <a:lnTo>
                  <a:pt x="41725" y="84271"/>
                </a:lnTo>
                <a:lnTo>
                  <a:pt x="38547" y="85501"/>
                </a:lnTo>
                <a:lnTo>
                  <a:pt x="35472" y="87039"/>
                </a:lnTo>
                <a:lnTo>
                  <a:pt x="32499" y="88679"/>
                </a:lnTo>
                <a:lnTo>
                  <a:pt x="29526" y="90525"/>
                </a:lnTo>
                <a:lnTo>
                  <a:pt x="26655" y="92473"/>
                </a:lnTo>
                <a:lnTo>
                  <a:pt x="23887" y="94626"/>
                </a:lnTo>
                <a:lnTo>
                  <a:pt x="21222" y="96881"/>
                </a:lnTo>
                <a:lnTo>
                  <a:pt x="18761" y="99341"/>
                </a:lnTo>
                <a:lnTo>
                  <a:pt x="16301" y="101904"/>
                </a:lnTo>
                <a:lnTo>
                  <a:pt x="14558" y="103955"/>
                </a:lnTo>
                <a:lnTo>
                  <a:pt x="12917" y="106005"/>
                </a:lnTo>
                <a:lnTo>
                  <a:pt x="11277" y="108261"/>
                </a:lnTo>
                <a:lnTo>
                  <a:pt x="9842" y="110414"/>
                </a:lnTo>
                <a:lnTo>
                  <a:pt x="8509" y="112772"/>
                </a:lnTo>
                <a:lnTo>
                  <a:pt x="7176" y="115027"/>
                </a:lnTo>
                <a:lnTo>
                  <a:pt x="6049" y="117487"/>
                </a:lnTo>
                <a:lnTo>
                  <a:pt x="4921" y="119948"/>
                </a:lnTo>
                <a:lnTo>
                  <a:pt x="3998" y="122408"/>
                </a:lnTo>
                <a:lnTo>
                  <a:pt x="3076" y="124869"/>
                </a:lnTo>
                <a:lnTo>
                  <a:pt x="2358" y="127432"/>
                </a:lnTo>
                <a:lnTo>
                  <a:pt x="1640" y="129995"/>
                </a:lnTo>
                <a:lnTo>
                  <a:pt x="1128" y="132660"/>
                </a:lnTo>
                <a:lnTo>
                  <a:pt x="615" y="135326"/>
                </a:lnTo>
                <a:lnTo>
                  <a:pt x="308" y="137991"/>
                </a:lnTo>
                <a:lnTo>
                  <a:pt x="103" y="140657"/>
                </a:lnTo>
                <a:lnTo>
                  <a:pt x="0" y="144143"/>
                </a:lnTo>
                <a:lnTo>
                  <a:pt x="0" y="147628"/>
                </a:lnTo>
                <a:lnTo>
                  <a:pt x="308" y="151114"/>
                </a:lnTo>
                <a:lnTo>
                  <a:pt x="718" y="154497"/>
                </a:lnTo>
                <a:lnTo>
                  <a:pt x="1333" y="157880"/>
                </a:lnTo>
                <a:lnTo>
                  <a:pt x="2153" y="161263"/>
                </a:lnTo>
                <a:lnTo>
                  <a:pt x="3076" y="164544"/>
                </a:lnTo>
                <a:lnTo>
                  <a:pt x="4203" y="167722"/>
                </a:lnTo>
                <a:lnTo>
                  <a:pt x="5536" y="170900"/>
                </a:lnTo>
                <a:lnTo>
                  <a:pt x="6971" y="173976"/>
                </a:lnTo>
                <a:lnTo>
                  <a:pt x="8612" y="176949"/>
                </a:lnTo>
                <a:lnTo>
                  <a:pt x="10457" y="179819"/>
                </a:lnTo>
                <a:lnTo>
                  <a:pt x="12405" y="182690"/>
                </a:lnTo>
                <a:lnTo>
                  <a:pt x="14455" y="185458"/>
                </a:lnTo>
                <a:lnTo>
                  <a:pt x="16813" y="188021"/>
                </a:lnTo>
                <a:lnTo>
                  <a:pt x="19171" y="190584"/>
                </a:lnTo>
                <a:lnTo>
                  <a:pt x="20709" y="192019"/>
                </a:lnTo>
                <a:lnTo>
                  <a:pt x="22247" y="193352"/>
                </a:lnTo>
                <a:lnTo>
                  <a:pt x="23785" y="194685"/>
                </a:lnTo>
                <a:lnTo>
                  <a:pt x="25425" y="196017"/>
                </a:lnTo>
                <a:lnTo>
                  <a:pt x="27578" y="197555"/>
                </a:lnTo>
                <a:lnTo>
                  <a:pt x="29833" y="199093"/>
                </a:lnTo>
                <a:lnTo>
                  <a:pt x="32089" y="200528"/>
                </a:lnTo>
                <a:lnTo>
                  <a:pt x="34447" y="201861"/>
                </a:lnTo>
                <a:lnTo>
                  <a:pt x="36805" y="203091"/>
                </a:lnTo>
                <a:lnTo>
                  <a:pt x="39265" y="204219"/>
                </a:lnTo>
                <a:lnTo>
                  <a:pt x="41725" y="205142"/>
                </a:lnTo>
                <a:lnTo>
                  <a:pt x="44288" y="206064"/>
                </a:lnTo>
                <a:lnTo>
                  <a:pt x="46851" y="206884"/>
                </a:lnTo>
                <a:lnTo>
                  <a:pt x="49414" y="207602"/>
                </a:lnTo>
                <a:lnTo>
                  <a:pt x="52080" y="208217"/>
                </a:lnTo>
                <a:lnTo>
                  <a:pt x="54745" y="208730"/>
                </a:lnTo>
                <a:lnTo>
                  <a:pt x="57411" y="209140"/>
                </a:lnTo>
                <a:lnTo>
                  <a:pt x="60076" y="209345"/>
                </a:lnTo>
                <a:lnTo>
                  <a:pt x="62844" y="209550"/>
                </a:lnTo>
                <a:lnTo>
                  <a:pt x="68073" y="209550"/>
                </a:lnTo>
                <a:lnTo>
                  <a:pt x="70533" y="209447"/>
                </a:lnTo>
                <a:lnTo>
                  <a:pt x="72994" y="209140"/>
                </a:lnTo>
                <a:lnTo>
                  <a:pt x="75454" y="208832"/>
                </a:lnTo>
                <a:lnTo>
                  <a:pt x="78017" y="208422"/>
                </a:lnTo>
                <a:lnTo>
                  <a:pt x="80580" y="207910"/>
                </a:lnTo>
                <a:lnTo>
                  <a:pt x="83143" y="207295"/>
                </a:lnTo>
                <a:lnTo>
                  <a:pt x="85604" y="206577"/>
                </a:lnTo>
                <a:lnTo>
                  <a:pt x="88064" y="205757"/>
                </a:lnTo>
                <a:lnTo>
                  <a:pt x="90422" y="204834"/>
                </a:lnTo>
                <a:lnTo>
                  <a:pt x="92780" y="203809"/>
                </a:lnTo>
                <a:lnTo>
                  <a:pt x="95138" y="202681"/>
                </a:lnTo>
                <a:lnTo>
                  <a:pt x="97496" y="201451"/>
                </a:lnTo>
                <a:lnTo>
                  <a:pt x="99649" y="200221"/>
                </a:lnTo>
                <a:lnTo>
                  <a:pt x="101904" y="198785"/>
                </a:lnTo>
                <a:lnTo>
                  <a:pt x="104057" y="197350"/>
                </a:lnTo>
                <a:lnTo>
                  <a:pt x="106108" y="195812"/>
                </a:lnTo>
                <a:lnTo>
                  <a:pt x="108158" y="194172"/>
                </a:lnTo>
                <a:lnTo>
                  <a:pt x="110106" y="192429"/>
                </a:lnTo>
                <a:lnTo>
                  <a:pt x="112054" y="190584"/>
                </a:lnTo>
                <a:lnTo>
                  <a:pt x="114309" y="188226"/>
                </a:lnTo>
                <a:lnTo>
                  <a:pt x="116360" y="185868"/>
                </a:lnTo>
                <a:lnTo>
                  <a:pt x="118410" y="183305"/>
                </a:lnTo>
                <a:lnTo>
                  <a:pt x="120255" y="180742"/>
                </a:lnTo>
                <a:lnTo>
                  <a:pt x="121896" y="178076"/>
                </a:lnTo>
                <a:lnTo>
                  <a:pt x="123536" y="175308"/>
                </a:lnTo>
                <a:lnTo>
                  <a:pt x="124971" y="172540"/>
                </a:lnTo>
                <a:lnTo>
                  <a:pt x="126201" y="169670"/>
                </a:lnTo>
                <a:lnTo>
                  <a:pt x="127432" y="166799"/>
                </a:lnTo>
                <a:lnTo>
                  <a:pt x="128354" y="163724"/>
                </a:lnTo>
                <a:lnTo>
                  <a:pt x="129277" y="160751"/>
                </a:lnTo>
                <a:lnTo>
                  <a:pt x="129995" y="157675"/>
                </a:lnTo>
                <a:lnTo>
                  <a:pt x="130507" y="154497"/>
                </a:lnTo>
                <a:lnTo>
                  <a:pt x="130917" y="151421"/>
                </a:lnTo>
                <a:lnTo>
                  <a:pt x="131122" y="148243"/>
                </a:lnTo>
                <a:lnTo>
                  <a:pt x="131225" y="144963"/>
                </a:lnTo>
                <a:lnTo>
                  <a:pt x="131122" y="68483"/>
                </a:lnTo>
                <a:lnTo>
                  <a:pt x="133275" y="70123"/>
                </a:lnTo>
                <a:lnTo>
                  <a:pt x="135633" y="71764"/>
                </a:lnTo>
                <a:lnTo>
                  <a:pt x="137889" y="73301"/>
                </a:lnTo>
                <a:lnTo>
                  <a:pt x="140349" y="74737"/>
                </a:lnTo>
                <a:lnTo>
                  <a:pt x="142707" y="76070"/>
                </a:lnTo>
                <a:lnTo>
                  <a:pt x="145168" y="77300"/>
                </a:lnTo>
                <a:lnTo>
                  <a:pt x="147731" y="78530"/>
                </a:lnTo>
                <a:lnTo>
                  <a:pt x="150294" y="79658"/>
                </a:lnTo>
                <a:lnTo>
                  <a:pt x="154394" y="81298"/>
                </a:lnTo>
                <a:lnTo>
                  <a:pt x="158495" y="82631"/>
                </a:lnTo>
                <a:lnTo>
                  <a:pt x="162596" y="83861"/>
                </a:lnTo>
                <a:lnTo>
                  <a:pt x="166902" y="84784"/>
                </a:lnTo>
                <a:lnTo>
                  <a:pt x="171105" y="85501"/>
                </a:lnTo>
                <a:lnTo>
                  <a:pt x="175411" y="86116"/>
                </a:lnTo>
                <a:lnTo>
                  <a:pt x="179819" y="86424"/>
                </a:lnTo>
                <a:lnTo>
                  <a:pt x="184125" y="86527"/>
                </a:lnTo>
                <a:lnTo>
                  <a:pt x="184125" y="61614"/>
                </a:lnTo>
                <a:lnTo>
                  <a:pt x="184125" y="52388"/>
                </a:lnTo>
                <a:lnTo>
                  <a:pt x="184022" y="52490"/>
                </a:lnTo>
                <a:lnTo>
                  <a:pt x="181767" y="52388"/>
                </a:lnTo>
                <a:lnTo>
                  <a:pt x="179614" y="52285"/>
                </a:lnTo>
                <a:lnTo>
                  <a:pt x="177461" y="52080"/>
                </a:lnTo>
                <a:lnTo>
                  <a:pt x="175308" y="51670"/>
                </a:lnTo>
                <a:lnTo>
                  <a:pt x="173155" y="51362"/>
                </a:lnTo>
                <a:lnTo>
                  <a:pt x="171003" y="50850"/>
                </a:lnTo>
                <a:lnTo>
                  <a:pt x="168952" y="50235"/>
                </a:lnTo>
                <a:lnTo>
                  <a:pt x="166902" y="49619"/>
                </a:lnTo>
                <a:lnTo>
                  <a:pt x="164954" y="48902"/>
                </a:lnTo>
                <a:lnTo>
                  <a:pt x="163006" y="48082"/>
                </a:lnTo>
                <a:lnTo>
                  <a:pt x="161058" y="47262"/>
                </a:lnTo>
                <a:lnTo>
                  <a:pt x="159213" y="46236"/>
                </a:lnTo>
                <a:lnTo>
                  <a:pt x="157367" y="45211"/>
                </a:lnTo>
                <a:lnTo>
                  <a:pt x="155522" y="44186"/>
                </a:lnTo>
                <a:lnTo>
                  <a:pt x="153779" y="42956"/>
                </a:lnTo>
                <a:lnTo>
                  <a:pt x="152139" y="41828"/>
                </a:lnTo>
                <a:lnTo>
                  <a:pt x="150294" y="40290"/>
                </a:lnTo>
                <a:lnTo>
                  <a:pt x="148448" y="38752"/>
                </a:lnTo>
                <a:lnTo>
                  <a:pt x="146705" y="37112"/>
                </a:lnTo>
                <a:lnTo>
                  <a:pt x="145065" y="35369"/>
                </a:lnTo>
                <a:lnTo>
                  <a:pt x="143527" y="33626"/>
                </a:lnTo>
                <a:lnTo>
                  <a:pt x="141989" y="31679"/>
                </a:lnTo>
                <a:lnTo>
                  <a:pt x="140554" y="29833"/>
                </a:lnTo>
                <a:lnTo>
                  <a:pt x="139221" y="27783"/>
                </a:lnTo>
                <a:lnTo>
                  <a:pt x="137991" y="25732"/>
                </a:lnTo>
                <a:lnTo>
                  <a:pt x="136864" y="23682"/>
                </a:lnTo>
                <a:lnTo>
                  <a:pt x="135838" y="21427"/>
                </a:lnTo>
                <a:lnTo>
                  <a:pt x="134813" y="19274"/>
                </a:lnTo>
                <a:lnTo>
                  <a:pt x="133993" y="17018"/>
                </a:lnTo>
                <a:lnTo>
                  <a:pt x="133275" y="14660"/>
                </a:lnTo>
                <a:lnTo>
                  <a:pt x="132558" y="12302"/>
                </a:lnTo>
                <a:lnTo>
                  <a:pt x="132045" y="9842"/>
                </a:lnTo>
                <a:lnTo>
                  <a:pt x="131635" y="7484"/>
                </a:lnTo>
                <a:lnTo>
                  <a:pt x="131327" y="5023"/>
                </a:lnTo>
                <a:lnTo>
                  <a:pt x="131122" y="2460"/>
                </a:lnTo>
                <a:lnTo>
                  <a:pt x="1310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3" name="Google Shape;8293;p72"/>
          <p:cNvSpPr/>
          <p:nvPr/>
        </p:nvSpPr>
        <p:spPr>
          <a:xfrm>
            <a:off x="5915815" y="3080404"/>
            <a:ext cx="234870" cy="195739"/>
          </a:xfrm>
          <a:custGeom>
            <a:avLst/>
            <a:gdLst/>
            <a:ahLst/>
            <a:cxnLst/>
            <a:rect l="l" t="t" r="r" b="b"/>
            <a:pathLst>
              <a:path w="13277" h="10975" extrusionOk="0">
                <a:moveTo>
                  <a:pt x="4037" y="8573"/>
                </a:moveTo>
                <a:cubicBezTo>
                  <a:pt x="2602" y="8540"/>
                  <a:pt x="1735" y="7506"/>
                  <a:pt x="1502" y="6672"/>
                </a:cubicBezTo>
                <a:cubicBezTo>
                  <a:pt x="1902" y="6772"/>
                  <a:pt x="2269" y="6739"/>
                  <a:pt x="2669" y="6639"/>
                </a:cubicBezTo>
                <a:cubicBezTo>
                  <a:pt x="2669" y="6639"/>
                  <a:pt x="2669" y="6639"/>
                  <a:pt x="2702" y="6639"/>
                </a:cubicBezTo>
                <a:cubicBezTo>
                  <a:pt x="1935" y="6472"/>
                  <a:pt x="1335" y="6038"/>
                  <a:pt x="934" y="5371"/>
                </a:cubicBezTo>
                <a:cubicBezTo>
                  <a:pt x="668" y="4938"/>
                  <a:pt x="534" y="4471"/>
                  <a:pt x="534" y="3937"/>
                </a:cubicBezTo>
                <a:cubicBezTo>
                  <a:pt x="901" y="4137"/>
                  <a:pt x="1301" y="4270"/>
                  <a:pt x="1735" y="4270"/>
                </a:cubicBezTo>
                <a:cubicBezTo>
                  <a:pt x="1168" y="3837"/>
                  <a:pt x="768" y="3303"/>
                  <a:pt x="634" y="2603"/>
                </a:cubicBezTo>
                <a:cubicBezTo>
                  <a:pt x="467" y="1902"/>
                  <a:pt x="568" y="1268"/>
                  <a:pt x="901" y="634"/>
                </a:cubicBezTo>
                <a:cubicBezTo>
                  <a:pt x="2402" y="2369"/>
                  <a:pt x="4270" y="3336"/>
                  <a:pt x="6538" y="3470"/>
                </a:cubicBezTo>
                <a:cubicBezTo>
                  <a:pt x="6538" y="3370"/>
                  <a:pt x="6505" y="3270"/>
                  <a:pt x="6505" y="3170"/>
                </a:cubicBezTo>
                <a:cubicBezTo>
                  <a:pt x="6405" y="2536"/>
                  <a:pt x="6538" y="1935"/>
                  <a:pt x="6905" y="1402"/>
                </a:cubicBezTo>
                <a:cubicBezTo>
                  <a:pt x="7339" y="735"/>
                  <a:pt x="7939" y="301"/>
                  <a:pt x="8740" y="167"/>
                </a:cubicBezTo>
                <a:cubicBezTo>
                  <a:pt x="9674" y="1"/>
                  <a:pt x="10475" y="268"/>
                  <a:pt x="11142" y="935"/>
                </a:cubicBezTo>
                <a:cubicBezTo>
                  <a:pt x="11175" y="968"/>
                  <a:pt x="11208" y="968"/>
                  <a:pt x="11275" y="968"/>
                </a:cubicBezTo>
                <a:cubicBezTo>
                  <a:pt x="11842" y="835"/>
                  <a:pt x="12376" y="634"/>
                  <a:pt x="12876" y="368"/>
                </a:cubicBezTo>
                <a:cubicBezTo>
                  <a:pt x="12876" y="334"/>
                  <a:pt x="12910" y="334"/>
                  <a:pt x="12910" y="334"/>
                </a:cubicBezTo>
                <a:lnTo>
                  <a:pt x="12910" y="334"/>
                </a:lnTo>
                <a:cubicBezTo>
                  <a:pt x="12710" y="968"/>
                  <a:pt x="12309" y="1468"/>
                  <a:pt x="11742" y="1835"/>
                </a:cubicBezTo>
                <a:cubicBezTo>
                  <a:pt x="12276" y="1769"/>
                  <a:pt x="12776" y="1635"/>
                  <a:pt x="13277" y="1402"/>
                </a:cubicBezTo>
                <a:lnTo>
                  <a:pt x="13277" y="1435"/>
                </a:lnTo>
                <a:cubicBezTo>
                  <a:pt x="13177" y="1568"/>
                  <a:pt x="13076" y="1702"/>
                  <a:pt x="12976" y="1835"/>
                </a:cubicBezTo>
                <a:cubicBezTo>
                  <a:pt x="12676" y="2202"/>
                  <a:pt x="12343" y="2502"/>
                  <a:pt x="11976" y="2769"/>
                </a:cubicBezTo>
                <a:cubicBezTo>
                  <a:pt x="11942" y="2803"/>
                  <a:pt x="11942" y="2836"/>
                  <a:pt x="11942" y="2869"/>
                </a:cubicBezTo>
                <a:cubicBezTo>
                  <a:pt x="11942" y="3270"/>
                  <a:pt x="11942" y="3670"/>
                  <a:pt x="11876" y="4070"/>
                </a:cubicBezTo>
                <a:cubicBezTo>
                  <a:pt x="11776" y="4938"/>
                  <a:pt x="11542" y="5738"/>
                  <a:pt x="11175" y="6505"/>
                </a:cubicBezTo>
                <a:cubicBezTo>
                  <a:pt x="10808" y="7306"/>
                  <a:pt x="10308" y="8040"/>
                  <a:pt x="9707" y="8674"/>
                </a:cubicBezTo>
                <a:cubicBezTo>
                  <a:pt x="8673" y="9741"/>
                  <a:pt x="7406" y="10441"/>
                  <a:pt x="5971" y="10742"/>
                </a:cubicBezTo>
                <a:cubicBezTo>
                  <a:pt x="5438" y="10875"/>
                  <a:pt x="4937" y="10908"/>
                  <a:pt x="4437" y="10942"/>
                </a:cubicBezTo>
                <a:cubicBezTo>
                  <a:pt x="2869" y="10975"/>
                  <a:pt x="1401" y="10575"/>
                  <a:pt x="67" y="9774"/>
                </a:cubicBezTo>
                <a:cubicBezTo>
                  <a:pt x="34" y="9741"/>
                  <a:pt x="34" y="9741"/>
                  <a:pt x="0" y="9708"/>
                </a:cubicBezTo>
                <a:cubicBezTo>
                  <a:pt x="968" y="9808"/>
                  <a:pt x="1868" y="9708"/>
                  <a:pt x="2736" y="9341"/>
                </a:cubicBezTo>
                <a:cubicBezTo>
                  <a:pt x="3203" y="9141"/>
                  <a:pt x="3636" y="8907"/>
                  <a:pt x="4037" y="85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4" name="Google Shape;8294;p72"/>
          <p:cNvSpPr/>
          <p:nvPr/>
        </p:nvSpPr>
        <p:spPr>
          <a:xfrm>
            <a:off x="5003252" y="3056757"/>
            <a:ext cx="129596" cy="243034"/>
          </a:xfrm>
          <a:custGeom>
            <a:avLst/>
            <a:gdLst/>
            <a:ahLst/>
            <a:cxnLst/>
            <a:rect l="l" t="t" r="r" b="b"/>
            <a:pathLst>
              <a:path w="7106" h="13644" extrusionOk="0">
                <a:moveTo>
                  <a:pt x="5671" y="2336"/>
                </a:moveTo>
                <a:cubicBezTo>
                  <a:pt x="6071" y="2302"/>
                  <a:pt x="6505" y="2336"/>
                  <a:pt x="6939" y="2336"/>
                </a:cubicBezTo>
                <a:lnTo>
                  <a:pt x="7105" y="2336"/>
                </a:lnTo>
                <a:lnTo>
                  <a:pt x="7105" y="134"/>
                </a:lnTo>
                <a:cubicBezTo>
                  <a:pt x="6872" y="101"/>
                  <a:pt x="6638" y="67"/>
                  <a:pt x="6405" y="67"/>
                </a:cubicBezTo>
                <a:cubicBezTo>
                  <a:pt x="5971" y="34"/>
                  <a:pt x="5538" y="1"/>
                  <a:pt x="5104" y="34"/>
                </a:cubicBezTo>
                <a:cubicBezTo>
                  <a:pt x="4437" y="34"/>
                  <a:pt x="3803" y="201"/>
                  <a:pt x="3269" y="601"/>
                </a:cubicBezTo>
                <a:cubicBezTo>
                  <a:pt x="2635" y="1035"/>
                  <a:pt x="2302" y="1668"/>
                  <a:pt x="2168" y="2436"/>
                </a:cubicBezTo>
                <a:cubicBezTo>
                  <a:pt x="2102" y="2736"/>
                  <a:pt x="2102" y="3069"/>
                  <a:pt x="2102" y="3370"/>
                </a:cubicBezTo>
                <a:cubicBezTo>
                  <a:pt x="2068" y="3870"/>
                  <a:pt x="2068" y="4370"/>
                  <a:pt x="2102" y="4837"/>
                </a:cubicBezTo>
                <a:lnTo>
                  <a:pt x="2102" y="5038"/>
                </a:lnTo>
                <a:lnTo>
                  <a:pt x="0" y="5038"/>
                </a:lnTo>
                <a:lnTo>
                  <a:pt x="0" y="7473"/>
                </a:lnTo>
                <a:lnTo>
                  <a:pt x="2068" y="7473"/>
                </a:lnTo>
                <a:lnTo>
                  <a:pt x="2068" y="13644"/>
                </a:lnTo>
                <a:lnTo>
                  <a:pt x="4637" y="13644"/>
                </a:lnTo>
                <a:lnTo>
                  <a:pt x="4637" y="7506"/>
                </a:lnTo>
                <a:lnTo>
                  <a:pt x="6705" y="7506"/>
                </a:lnTo>
                <a:cubicBezTo>
                  <a:pt x="6805" y="6672"/>
                  <a:pt x="6905" y="5871"/>
                  <a:pt x="7039" y="5038"/>
                </a:cubicBezTo>
                <a:lnTo>
                  <a:pt x="6572" y="5038"/>
                </a:lnTo>
                <a:cubicBezTo>
                  <a:pt x="5971" y="5038"/>
                  <a:pt x="4604" y="5038"/>
                  <a:pt x="4604" y="5038"/>
                </a:cubicBezTo>
                <a:cubicBezTo>
                  <a:pt x="4604" y="5038"/>
                  <a:pt x="4604" y="3803"/>
                  <a:pt x="4637" y="3303"/>
                </a:cubicBezTo>
                <a:cubicBezTo>
                  <a:pt x="4637" y="2569"/>
                  <a:pt x="5071" y="2336"/>
                  <a:pt x="5671" y="23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5" name="Google Shape;8295;p72"/>
          <p:cNvGrpSpPr/>
          <p:nvPr/>
        </p:nvGrpSpPr>
        <p:grpSpPr>
          <a:xfrm>
            <a:off x="6893060" y="3069225"/>
            <a:ext cx="210781" cy="218097"/>
            <a:chOff x="5771908" y="9306389"/>
            <a:chExt cx="601200" cy="631800"/>
          </a:xfrm>
        </p:grpSpPr>
        <p:sp>
          <p:nvSpPr>
            <p:cNvPr id="8296" name="Google Shape;8296;p72"/>
            <p:cNvSpPr/>
            <p:nvPr/>
          </p:nvSpPr>
          <p:spPr>
            <a:xfrm>
              <a:off x="5771908" y="9306389"/>
              <a:ext cx="601200" cy="631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72"/>
            <p:cNvSpPr/>
            <p:nvPr/>
          </p:nvSpPr>
          <p:spPr>
            <a:xfrm>
              <a:off x="5933458" y="9483239"/>
              <a:ext cx="278100" cy="27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72"/>
            <p:cNvSpPr/>
            <p:nvPr/>
          </p:nvSpPr>
          <p:spPr>
            <a:xfrm>
              <a:off x="6229725" y="9375300"/>
              <a:ext cx="93900" cy="93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9" name="Google Shape;8299;p72"/>
          <p:cNvSpPr txBox="1">
            <a:spLocks noGrp="1"/>
          </p:cNvSpPr>
          <p:nvPr>
            <p:ph type="subTitle" idx="4294967295"/>
          </p:nvPr>
        </p:nvSpPr>
        <p:spPr>
          <a:xfrm>
            <a:off x="5458450" y="4293250"/>
            <a:ext cx="2884800" cy="274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Please keep this slide for attribution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8300" name="Google Shape;8300;p72"/>
          <p:cNvGrpSpPr/>
          <p:nvPr/>
        </p:nvGrpSpPr>
        <p:grpSpPr>
          <a:xfrm>
            <a:off x="870179" y="3938138"/>
            <a:ext cx="811246" cy="1205364"/>
            <a:chOff x="8044750" y="-1789024"/>
            <a:chExt cx="811246" cy="1205364"/>
          </a:xfrm>
        </p:grpSpPr>
        <p:sp>
          <p:nvSpPr>
            <p:cNvPr id="8301" name="Google Shape;8301;p72"/>
            <p:cNvSpPr/>
            <p:nvPr/>
          </p:nvSpPr>
          <p:spPr>
            <a:xfrm>
              <a:off x="8064874" y="-1789024"/>
              <a:ext cx="770961" cy="1205364"/>
            </a:xfrm>
            <a:custGeom>
              <a:avLst/>
              <a:gdLst/>
              <a:ahLst/>
              <a:cxnLst/>
              <a:rect l="l" t="t" r="r" b="b"/>
              <a:pathLst>
                <a:path w="20841" h="32584" extrusionOk="0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72"/>
            <p:cNvSpPr/>
            <p:nvPr/>
          </p:nvSpPr>
          <p:spPr>
            <a:xfrm>
              <a:off x="8044750" y="-1789024"/>
              <a:ext cx="811246" cy="56155"/>
            </a:xfrm>
            <a:custGeom>
              <a:avLst/>
              <a:gdLst/>
              <a:ahLst/>
              <a:cxnLst/>
              <a:rect l="l" t="t" r="r" b="b"/>
              <a:pathLst>
                <a:path w="21930" h="1518" extrusionOk="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72"/>
            <p:cNvSpPr/>
            <p:nvPr/>
          </p:nvSpPr>
          <p:spPr>
            <a:xfrm>
              <a:off x="8044750" y="-13992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72"/>
            <p:cNvSpPr/>
            <p:nvPr/>
          </p:nvSpPr>
          <p:spPr>
            <a:xfrm>
              <a:off x="8161978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72"/>
            <p:cNvSpPr/>
            <p:nvPr/>
          </p:nvSpPr>
          <p:spPr>
            <a:xfrm>
              <a:off x="8325927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72"/>
            <p:cNvSpPr/>
            <p:nvPr/>
          </p:nvSpPr>
          <p:spPr>
            <a:xfrm>
              <a:off x="8489914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72"/>
            <p:cNvSpPr/>
            <p:nvPr/>
          </p:nvSpPr>
          <p:spPr>
            <a:xfrm>
              <a:off x="8653863" y="-1666765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72"/>
            <p:cNvSpPr/>
            <p:nvPr/>
          </p:nvSpPr>
          <p:spPr>
            <a:xfrm>
              <a:off x="8161978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72"/>
            <p:cNvSpPr/>
            <p:nvPr/>
          </p:nvSpPr>
          <p:spPr>
            <a:xfrm>
              <a:off x="8325927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72"/>
            <p:cNvSpPr/>
            <p:nvPr/>
          </p:nvSpPr>
          <p:spPr>
            <a:xfrm>
              <a:off x="8489914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72"/>
            <p:cNvSpPr/>
            <p:nvPr/>
          </p:nvSpPr>
          <p:spPr>
            <a:xfrm>
              <a:off x="8653863" y="-15330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72"/>
            <p:cNvSpPr/>
            <p:nvPr/>
          </p:nvSpPr>
          <p:spPr>
            <a:xfrm>
              <a:off x="8044750" y="-974938"/>
              <a:ext cx="811246" cy="113678"/>
            </a:xfrm>
            <a:custGeom>
              <a:avLst/>
              <a:gdLst/>
              <a:ahLst/>
              <a:cxnLst/>
              <a:rect l="l" t="t" r="r" b="b"/>
              <a:pathLst>
                <a:path w="21930" h="3073" extrusionOk="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72"/>
            <p:cNvSpPr/>
            <p:nvPr/>
          </p:nvSpPr>
          <p:spPr>
            <a:xfrm>
              <a:off x="8161978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72"/>
            <p:cNvSpPr/>
            <p:nvPr/>
          </p:nvSpPr>
          <p:spPr>
            <a:xfrm>
              <a:off x="8325927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72"/>
            <p:cNvSpPr/>
            <p:nvPr/>
          </p:nvSpPr>
          <p:spPr>
            <a:xfrm>
              <a:off x="8489914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72"/>
            <p:cNvSpPr/>
            <p:nvPr/>
          </p:nvSpPr>
          <p:spPr>
            <a:xfrm>
              <a:off x="8653863" y="-1242465"/>
              <a:ext cx="84898" cy="90669"/>
            </a:xfrm>
            <a:custGeom>
              <a:avLst/>
              <a:gdLst/>
              <a:ahLst/>
              <a:cxnLst/>
              <a:rect l="l" t="t" r="r" b="b"/>
              <a:pathLst>
                <a:path w="2295" h="2451" extrusionOk="0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72"/>
            <p:cNvSpPr/>
            <p:nvPr/>
          </p:nvSpPr>
          <p:spPr>
            <a:xfrm>
              <a:off x="8161978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72"/>
            <p:cNvSpPr/>
            <p:nvPr/>
          </p:nvSpPr>
          <p:spPr>
            <a:xfrm>
              <a:off x="8325927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72"/>
            <p:cNvSpPr/>
            <p:nvPr/>
          </p:nvSpPr>
          <p:spPr>
            <a:xfrm>
              <a:off x="8489914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72"/>
            <p:cNvSpPr/>
            <p:nvPr/>
          </p:nvSpPr>
          <p:spPr>
            <a:xfrm>
              <a:off x="8653863" y="-1108701"/>
              <a:ext cx="84898" cy="91371"/>
            </a:xfrm>
            <a:custGeom>
              <a:avLst/>
              <a:gdLst/>
              <a:ahLst/>
              <a:cxnLst/>
              <a:rect l="l" t="t" r="r" b="b"/>
              <a:pathLst>
                <a:path w="2295" h="2470" extrusionOk="0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1" name="Google Shape;8321;p72"/>
          <p:cNvGrpSpPr/>
          <p:nvPr/>
        </p:nvGrpSpPr>
        <p:grpSpPr>
          <a:xfrm flipH="1">
            <a:off x="143300" y="1392192"/>
            <a:ext cx="3480245" cy="1373835"/>
            <a:chOff x="4112050" y="-2536483"/>
            <a:chExt cx="3480245" cy="1373835"/>
          </a:xfrm>
        </p:grpSpPr>
        <p:sp>
          <p:nvSpPr>
            <p:cNvPr id="8322" name="Google Shape;8322;p72"/>
            <p:cNvSpPr/>
            <p:nvPr/>
          </p:nvSpPr>
          <p:spPr>
            <a:xfrm>
              <a:off x="5347543" y="-1715908"/>
              <a:ext cx="272000" cy="55326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72"/>
            <p:cNvSpPr/>
            <p:nvPr/>
          </p:nvSpPr>
          <p:spPr>
            <a:xfrm>
              <a:off x="5347543" y="-1715908"/>
              <a:ext cx="272000" cy="55326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72"/>
            <p:cNvSpPr/>
            <p:nvPr/>
          </p:nvSpPr>
          <p:spPr>
            <a:xfrm>
              <a:off x="5952274" y="-2294607"/>
              <a:ext cx="752333" cy="316579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72"/>
            <p:cNvSpPr/>
            <p:nvPr/>
          </p:nvSpPr>
          <p:spPr>
            <a:xfrm>
              <a:off x="5952274" y="-2294607"/>
              <a:ext cx="752333" cy="316579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72"/>
            <p:cNvSpPr/>
            <p:nvPr/>
          </p:nvSpPr>
          <p:spPr>
            <a:xfrm>
              <a:off x="5958062" y="-2441590"/>
              <a:ext cx="526636" cy="159743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72"/>
            <p:cNvSpPr/>
            <p:nvPr/>
          </p:nvSpPr>
          <p:spPr>
            <a:xfrm>
              <a:off x="5382835" y="-2302118"/>
              <a:ext cx="526636" cy="159743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72"/>
            <p:cNvSpPr/>
            <p:nvPr/>
          </p:nvSpPr>
          <p:spPr>
            <a:xfrm>
              <a:off x="5958062" y="-2396445"/>
              <a:ext cx="526636" cy="114598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72"/>
            <p:cNvSpPr/>
            <p:nvPr/>
          </p:nvSpPr>
          <p:spPr>
            <a:xfrm>
              <a:off x="5385150" y="-2270298"/>
              <a:ext cx="524321" cy="105930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72"/>
            <p:cNvSpPr/>
            <p:nvPr/>
          </p:nvSpPr>
          <p:spPr>
            <a:xfrm>
              <a:off x="4763648" y="-1801567"/>
              <a:ext cx="451987" cy="241338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72"/>
            <p:cNvSpPr/>
            <p:nvPr/>
          </p:nvSpPr>
          <p:spPr>
            <a:xfrm>
              <a:off x="4833667" y="-1546366"/>
              <a:ext cx="452552" cy="240772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72"/>
            <p:cNvSpPr/>
            <p:nvPr/>
          </p:nvSpPr>
          <p:spPr>
            <a:xfrm>
              <a:off x="4902529" y="-1794622"/>
              <a:ext cx="313107" cy="234392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72"/>
            <p:cNvSpPr/>
            <p:nvPr/>
          </p:nvSpPr>
          <p:spPr>
            <a:xfrm>
              <a:off x="5020573" y="-1528410"/>
              <a:ext cx="265647" cy="222817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72"/>
            <p:cNvSpPr/>
            <p:nvPr/>
          </p:nvSpPr>
          <p:spPr>
            <a:xfrm>
              <a:off x="6835358" y="-1828756"/>
              <a:ext cx="756937" cy="277222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72"/>
            <p:cNvSpPr/>
            <p:nvPr/>
          </p:nvSpPr>
          <p:spPr>
            <a:xfrm>
              <a:off x="6835358" y="-1828756"/>
              <a:ext cx="756937" cy="277222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72"/>
            <p:cNvSpPr/>
            <p:nvPr/>
          </p:nvSpPr>
          <p:spPr>
            <a:xfrm>
              <a:off x="4112050" y="-2490208"/>
              <a:ext cx="3054909" cy="1005220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72"/>
            <p:cNvSpPr/>
            <p:nvPr/>
          </p:nvSpPr>
          <p:spPr>
            <a:xfrm>
              <a:off x="4112050" y="-2490208"/>
              <a:ext cx="3054909" cy="1005220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72"/>
            <p:cNvSpPr/>
            <p:nvPr/>
          </p:nvSpPr>
          <p:spPr>
            <a:xfrm>
              <a:off x="6440684" y="-2230376"/>
              <a:ext cx="899316" cy="600128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72"/>
            <p:cNvSpPr/>
            <p:nvPr/>
          </p:nvSpPr>
          <p:spPr>
            <a:xfrm>
              <a:off x="5422758" y="-2536483"/>
              <a:ext cx="1784150" cy="497105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72"/>
            <p:cNvSpPr/>
            <p:nvPr/>
          </p:nvSpPr>
          <p:spPr>
            <a:xfrm>
              <a:off x="4200563" y="-2424819"/>
              <a:ext cx="54432" cy="64285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72"/>
            <p:cNvSpPr/>
            <p:nvPr/>
          </p:nvSpPr>
          <p:spPr>
            <a:xfrm>
              <a:off x="4299521" y="-2320639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72"/>
            <p:cNvSpPr/>
            <p:nvPr/>
          </p:nvSpPr>
          <p:spPr>
            <a:xfrm>
              <a:off x="4299521" y="-2320639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72"/>
            <p:cNvSpPr/>
            <p:nvPr/>
          </p:nvSpPr>
          <p:spPr>
            <a:xfrm>
              <a:off x="4378235" y="-2261630"/>
              <a:ext cx="24901" cy="29558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72"/>
            <p:cNvSpPr/>
            <p:nvPr/>
          </p:nvSpPr>
          <p:spPr>
            <a:xfrm>
              <a:off x="4378235" y="-2261630"/>
              <a:ext cx="24901" cy="29558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72"/>
            <p:cNvSpPr/>
            <p:nvPr/>
          </p:nvSpPr>
          <p:spPr>
            <a:xfrm>
              <a:off x="4408897" y="-225005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72"/>
            <p:cNvSpPr/>
            <p:nvPr/>
          </p:nvSpPr>
          <p:spPr>
            <a:xfrm>
              <a:off x="4408897" y="-225005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72"/>
            <p:cNvSpPr/>
            <p:nvPr/>
          </p:nvSpPr>
          <p:spPr>
            <a:xfrm>
              <a:off x="4439585" y="-223788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72"/>
            <p:cNvSpPr/>
            <p:nvPr/>
          </p:nvSpPr>
          <p:spPr>
            <a:xfrm>
              <a:off x="4439585" y="-223788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72"/>
            <p:cNvSpPr/>
            <p:nvPr/>
          </p:nvSpPr>
          <p:spPr>
            <a:xfrm>
              <a:off x="4470247" y="-2226311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72"/>
            <p:cNvSpPr/>
            <p:nvPr/>
          </p:nvSpPr>
          <p:spPr>
            <a:xfrm>
              <a:off x="4470247" y="-2226311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72"/>
            <p:cNvSpPr/>
            <p:nvPr/>
          </p:nvSpPr>
          <p:spPr>
            <a:xfrm>
              <a:off x="4500909" y="-221417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72"/>
            <p:cNvSpPr/>
            <p:nvPr/>
          </p:nvSpPr>
          <p:spPr>
            <a:xfrm>
              <a:off x="4500909" y="-221417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72"/>
            <p:cNvSpPr/>
            <p:nvPr/>
          </p:nvSpPr>
          <p:spPr>
            <a:xfrm>
              <a:off x="4531598" y="-2202594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72"/>
            <p:cNvSpPr/>
            <p:nvPr/>
          </p:nvSpPr>
          <p:spPr>
            <a:xfrm>
              <a:off x="4531598" y="-2202594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72"/>
            <p:cNvSpPr/>
            <p:nvPr/>
          </p:nvSpPr>
          <p:spPr>
            <a:xfrm>
              <a:off x="4562260" y="-2190427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72"/>
            <p:cNvSpPr/>
            <p:nvPr/>
          </p:nvSpPr>
          <p:spPr>
            <a:xfrm>
              <a:off x="4562260" y="-2190427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72"/>
            <p:cNvSpPr/>
            <p:nvPr/>
          </p:nvSpPr>
          <p:spPr>
            <a:xfrm>
              <a:off x="4592922" y="-217887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72"/>
            <p:cNvSpPr/>
            <p:nvPr/>
          </p:nvSpPr>
          <p:spPr>
            <a:xfrm>
              <a:off x="4592922" y="-217887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72"/>
            <p:cNvSpPr/>
            <p:nvPr/>
          </p:nvSpPr>
          <p:spPr>
            <a:xfrm>
              <a:off x="4623611" y="-2167302"/>
              <a:ext cx="24309" cy="29558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72"/>
            <p:cNvSpPr/>
            <p:nvPr/>
          </p:nvSpPr>
          <p:spPr>
            <a:xfrm>
              <a:off x="4623611" y="-2167302"/>
              <a:ext cx="24309" cy="29558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72"/>
            <p:cNvSpPr/>
            <p:nvPr/>
          </p:nvSpPr>
          <p:spPr>
            <a:xfrm>
              <a:off x="4653680" y="-2155134"/>
              <a:ext cx="24928" cy="28966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72"/>
            <p:cNvSpPr/>
            <p:nvPr/>
          </p:nvSpPr>
          <p:spPr>
            <a:xfrm>
              <a:off x="4653680" y="-2155134"/>
              <a:ext cx="24928" cy="28966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72"/>
            <p:cNvSpPr/>
            <p:nvPr/>
          </p:nvSpPr>
          <p:spPr>
            <a:xfrm>
              <a:off x="4684369" y="-2143559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72"/>
            <p:cNvSpPr/>
            <p:nvPr/>
          </p:nvSpPr>
          <p:spPr>
            <a:xfrm>
              <a:off x="4684369" y="-2143559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72"/>
            <p:cNvSpPr/>
            <p:nvPr/>
          </p:nvSpPr>
          <p:spPr>
            <a:xfrm>
              <a:off x="4715031" y="-2131418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72"/>
            <p:cNvSpPr/>
            <p:nvPr/>
          </p:nvSpPr>
          <p:spPr>
            <a:xfrm>
              <a:off x="4715031" y="-2131418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72"/>
            <p:cNvSpPr/>
            <p:nvPr/>
          </p:nvSpPr>
          <p:spPr>
            <a:xfrm>
              <a:off x="4745693" y="-2119842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72"/>
            <p:cNvSpPr/>
            <p:nvPr/>
          </p:nvSpPr>
          <p:spPr>
            <a:xfrm>
              <a:off x="4745693" y="-2119842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72"/>
            <p:cNvSpPr/>
            <p:nvPr/>
          </p:nvSpPr>
          <p:spPr>
            <a:xfrm>
              <a:off x="4881127" y="-2088588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72"/>
            <p:cNvSpPr/>
            <p:nvPr/>
          </p:nvSpPr>
          <p:spPr>
            <a:xfrm>
              <a:off x="4881127" y="-2088588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72"/>
            <p:cNvSpPr/>
            <p:nvPr/>
          </p:nvSpPr>
          <p:spPr>
            <a:xfrm>
              <a:off x="4911789" y="-2077013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72"/>
            <p:cNvSpPr/>
            <p:nvPr/>
          </p:nvSpPr>
          <p:spPr>
            <a:xfrm>
              <a:off x="4911789" y="-2077013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72"/>
            <p:cNvSpPr/>
            <p:nvPr/>
          </p:nvSpPr>
          <p:spPr>
            <a:xfrm>
              <a:off x="4942451" y="-206487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72"/>
            <p:cNvSpPr/>
            <p:nvPr/>
          </p:nvSpPr>
          <p:spPr>
            <a:xfrm>
              <a:off x="4942451" y="-206487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72"/>
            <p:cNvSpPr/>
            <p:nvPr/>
          </p:nvSpPr>
          <p:spPr>
            <a:xfrm>
              <a:off x="4973140" y="-205329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72"/>
            <p:cNvSpPr/>
            <p:nvPr/>
          </p:nvSpPr>
          <p:spPr>
            <a:xfrm>
              <a:off x="4973140" y="-2053296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72"/>
            <p:cNvSpPr/>
            <p:nvPr/>
          </p:nvSpPr>
          <p:spPr>
            <a:xfrm>
              <a:off x="5003209" y="-2041720"/>
              <a:ext cx="24928" cy="29558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72"/>
            <p:cNvSpPr/>
            <p:nvPr/>
          </p:nvSpPr>
          <p:spPr>
            <a:xfrm>
              <a:off x="5003209" y="-2041720"/>
              <a:ext cx="24928" cy="29558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72"/>
            <p:cNvSpPr/>
            <p:nvPr/>
          </p:nvSpPr>
          <p:spPr>
            <a:xfrm>
              <a:off x="5033898" y="-2029553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72"/>
            <p:cNvSpPr/>
            <p:nvPr/>
          </p:nvSpPr>
          <p:spPr>
            <a:xfrm>
              <a:off x="5033898" y="-2029553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72"/>
            <p:cNvSpPr/>
            <p:nvPr/>
          </p:nvSpPr>
          <p:spPr>
            <a:xfrm>
              <a:off x="5064560" y="-2017977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72"/>
            <p:cNvSpPr/>
            <p:nvPr/>
          </p:nvSpPr>
          <p:spPr>
            <a:xfrm>
              <a:off x="5064560" y="-2017977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72"/>
            <p:cNvSpPr/>
            <p:nvPr/>
          </p:nvSpPr>
          <p:spPr>
            <a:xfrm>
              <a:off x="5095222" y="-200583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72"/>
            <p:cNvSpPr/>
            <p:nvPr/>
          </p:nvSpPr>
          <p:spPr>
            <a:xfrm>
              <a:off x="5095222" y="-200583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72"/>
            <p:cNvSpPr/>
            <p:nvPr/>
          </p:nvSpPr>
          <p:spPr>
            <a:xfrm>
              <a:off x="5125911" y="-1994260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72"/>
            <p:cNvSpPr/>
            <p:nvPr/>
          </p:nvSpPr>
          <p:spPr>
            <a:xfrm>
              <a:off x="5125911" y="-1994260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72"/>
            <p:cNvSpPr/>
            <p:nvPr/>
          </p:nvSpPr>
          <p:spPr>
            <a:xfrm>
              <a:off x="5156573" y="-198212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72"/>
            <p:cNvSpPr/>
            <p:nvPr/>
          </p:nvSpPr>
          <p:spPr>
            <a:xfrm>
              <a:off x="5156573" y="-198212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72"/>
            <p:cNvSpPr/>
            <p:nvPr/>
          </p:nvSpPr>
          <p:spPr>
            <a:xfrm>
              <a:off x="5187235" y="-197054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72"/>
            <p:cNvSpPr/>
            <p:nvPr/>
          </p:nvSpPr>
          <p:spPr>
            <a:xfrm>
              <a:off x="5187235" y="-197054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72"/>
            <p:cNvSpPr/>
            <p:nvPr/>
          </p:nvSpPr>
          <p:spPr>
            <a:xfrm>
              <a:off x="5217923" y="-195896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72"/>
            <p:cNvSpPr/>
            <p:nvPr/>
          </p:nvSpPr>
          <p:spPr>
            <a:xfrm>
              <a:off x="5217923" y="-1958968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72"/>
            <p:cNvSpPr/>
            <p:nvPr/>
          </p:nvSpPr>
          <p:spPr>
            <a:xfrm>
              <a:off x="5248585" y="-1946801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72"/>
            <p:cNvSpPr/>
            <p:nvPr/>
          </p:nvSpPr>
          <p:spPr>
            <a:xfrm>
              <a:off x="5248585" y="-1946801"/>
              <a:ext cx="24336" cy="28939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72"/>
            <p:cNvSpPr/>
            <p:nvPr/>
          </p:nvSpPr>
          <p:spPr>
            <a:xfrm>
              <a:off x="5404264" y="-1894737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72"/>
            <p:cNvSpPr/>
            <p:nvPr/>
          </p:nvSpPr>
          <p:spPr>
            <a:xfrm>
              <a:off x="5404264" y="-1894737"/>
              <a:ext cx="24309" cy="28966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72"/>
            <p:cNvSpPr/>
            <p:nvPr/>
          </p:nvSpPr>
          <p:spPr>
            <a:xfrm>
              <a:off x="5434925" y="-1883162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72"/>
            <p:cNvSpPr/>
            <p:nvPr/>
          </p:nvSpPr>
          <p:spPr>
            <a:xfrm>
              <a:off x="5434925" y="-1883162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72"/>
            <p:cNvSpPr/>
            <p:nvPr/>
          </p:nvSpPr>
          <p:spPr>
            <a:xfrm>
              <a:off x="5465587" y="-1871586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72"/>
            <p:cNvSpPr/>
            <p:nvPr/>
          </p:nvSpPr>
          <p:spPr>
            <a:xfrm>
              <a:off x="5465587" y="-1871586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72"/>
            <p:cNvSpPr/>
            <p:nvPr/>
          </p:nvSpPr>
          <p:spPr>
            <a:xfrm>
              <a:off x="5496276" y="-1859418"/>
              <a:ext cx="24309" cy="28939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72"/>
            <p:cNvSpPr/>
            <p:nvPr/>
          </p:nvSpPr>
          <p:spPr>
            <a:xfrm>
              <a:off x="5496276" y="-1859418"/>
              <a:ext cx="24309" cy="28939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72"/>
            <p:cNvSpPr/>
            <p:nvPr/>
          </p:nvSpPr>
          <p:spPr>
            <a:xfrm>
              <a:off x="5526346" y="-1847843"/>
              <a:ext cx="24928" cy="29531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72"/>
            <p:cNvSpPr/>
            <p:nvPr/>
          </p:nvSpPr>
          <p:spPr>
            <a:xfrm>
              <a:off x="5526346" y="-1847843"/>
              <a:ext cx="24928" cy="29531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72"/>
            <p:cNvSpPr/>
            <p:nvPr/>
          </p:nvSpPr>
          <p:spPr>
            <a:xfrm>
              <a:off x="5557035" y="-183570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72"/>
            <p:cNvSpPr/>
            <p:nvPr/>
          </p:nvSpPr>
          <p:spPr>
            <a:xfrm>
              <a:off x="5557035" y="-183570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72"/>
            <p:cNvSpPr/>
            <p:nvPr/>
          </p:nvSpPr>
          <p:spPr>
            <a:xfrm>
              <a:off x="5587696" y="-1824126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72"/>
            <p:cNvSpPr/>
            <p:nvPr/>
          </p:nvSpPr>
          <p:spPr>
            <a:xfrm>
              <a:off x="5587696" y="-1824126"/>
              <a:ext cx="24336" cy="29531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72"/>
            <p:cNvSpPr/>
            <p:nvPr/>
          </p:nvSpPr>
          <p:spPr>
            <a:xfrm>
              <a:off x="5618358" y="-1811985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72"/>
            <p:cNvSpPr/>
            <p:nvPr/>
          </p:nvSpPr>
          <p:spPr>
            <a:xfrm>
              <a:off x="5618358" y="-1811985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72"/>
            <p:cNvSpPr/>
            <p:nvPr/>
          </p:nvSpPr>
          <p:spPr>
            <a:xfrm>
              <a:off x="5649047" y="-1800410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72"/>
            <p:cNvSpPr/>
            <p:nvPr/>
          </p:nvSpPr>
          <p:spPr>
            <a:xfrm>
              <a:off x="5649047" y="-1800410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72"/>
            <p:cNvSpPr/>
            <p:nvPr/>
          </p:nvSpPr>
          <p:spPr>
            <a:xfrm>
              <a:off x="5679709" y="-178883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72"/>
            <p:cNvSpPr/>
            <p:nvPr/>
          </p:nvSpPr>
          <p:spPr>
            <a:xfrm>
              <a:off x="5679709" y="-1788834"/>
              <a:ext cx="24336" cy="29558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72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72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72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72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72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72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72"/>
            <p:cNvSpPr/>
            <p:nvPr/>
          </p:nvSpPr>
          <p:spPr>
            <a:xfrm>
              <a:off x="4810516" y="-2192176"/>
              <a:ext cx="54998" cy="100142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72"/>
            <p:cNvSpPr/>
            <p:nvPr/>
          </p:nvSpPr>
          <p:spPr>
            <a:xfrm>
              <a:off x="5319762" y="-2002956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72"/>
            <p:cNvSpPr/>
            <p:nvPr/>
          </p:nvSpPr>
          <p:spPr>
            <a:xfrm>
              <a:off x="5319762" y="-2002956"/>
              <a:ext cx="55590" cy="100142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72"/>
            <p:cNvSpPr/>
            <p:nvPr/>
          </p:nvSpPr>
          <p:spPr>
            <a:xfrm>
              <a:off x="6201123" y="-2203752"/>
              <a:ext cx="1138878" cy="693298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2"/>
            <p:cNvSpPr/>
            <p:nvPr/>
          </p:nvSpPr>
          <p:spPr>
            <a:xfrm>
              <a:off x="4112615" y="-2335122"/>
              <a:ext cx="592" cy="4092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72"/>
            <p:cNvSpPr/>
            <p:nvPr/>
          </p:nvSpPr>
          <p:spPr>
            <a:xfrm>
              <a:off x="4112615" y="-2331057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72"/>
            <p:cNvSpPr/>
            <p:nvPr/>
          </p:nvSpPr>
          <p:spPr>
            <a:xfrm>
              <a:off x="4112615" y="-233164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72"/>
            <p:cNvSpPr/>
            <p:nvPr/>
          </p:nvSpPr>
          <p:spPr>
            <a:xfrm>
              <a:off x="4112615" y="-233164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72"/>
            <p:cNvSpPr/>
            <p:nvPr/>
          </p:nvSpPr>
          <p:spPr>
            <a:xfrm>
              <a:off x="4112615" y="-233221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72"/>
            <p:cNvSpPr/>
            <p:nvPr/>
          </p:nvSpPr>
          <p:spPr>
            <a:xfrm>
              <a:off x="4112615" y="-2332806"/>
              <a:ext cx="27" cy="619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72"/>
            <p:cNvSpPr/>
            <p:nvPr/>
          </p:nvSpPr>
          <p:spPr>
            <a:xfrm>
              <a:off x="4112615" y="-233280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72"/>
            <p:cNvSpPr/>
            <p:nvPr/>
          </p:nvSpPr>
          <p:spPr>
            <a:xfrm>
              <a:off x="4112615" y="-23333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72"/>
            <p:cNvSpPr/>
            <p:nvPr/>
          </p:nvSpPr>
          <p:spPr>
            <a:xfrm>
              <a:off x="4112615" y="-23333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72"/>
            <p:cNvSpPr/>
            <p:nvPr/>
          </p:nvSpPr>
          <p:spPr>
            <a:xfrm>
              <a:off x="4112615" y="-233396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72"/>
            <p:cNvSpPr/>
            <p:nvPr/>
          </p:nvSpPr>
          <p:spPr>
            <a:xfrm>
              <a:off x="4113180" y="-233396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2"/>
            <p:cNvSpPr/>
            <p:nvPr/>
          </p:nvSpPr>
          <p:spPr>
            <a:xfrm>
              <a:off x="4113180" y="-233452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2"/>
            <p:cNvSpPr/>
            <p:nvPr/>
          </p:nvSpPr>
          <p:spPr>
            <a:xfrm>
              <a:off x="4113180" y="-233512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72"/>
            <p:cNvSpPr/>
            <p:nvPr/>
          </p:nvSpPr>
          <p:spPr>
            <a:xfrm>
              <a:off x="4112050" y="-2393565"/>
              <a:ext cx="2383066" cy="877915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72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72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72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72"/>
            <p:cNvSpPr/>
            <p:nvPr/>
          </p:nvSpPr>
          <p:spPr>
            <a:xfrm>
              <a:off x="4112050" y="-2393565"/>
              <a:ext cx="2383066" cy="877915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2"/>
            <p:cNvSpPr/>
            <p:nvPr/>
          </p:nvSpPr>
          <p:spPr>
            <a:xfrm>
              <a:off x="4299521" y="-2265103"/>
              <a:ext cx="46922" cy="44606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2"/>
            <p:cNvSpPr/>
            <p:nvPr/>
          </p:nvSpPr>
          <p:spPr>
            <a:xfrm>
              <a:off x="4379958" y="-2238479"/>
              <a:ext cx="16825" cy="6407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72"/>
            <p:cNvSpPr/>
            <p:nvPr/>
          </p:nvSpPr>
          <p:spPr>
            <a:xfrm>
              <a:off x="4379958" y="-2238479"/>
              <a:ext cx="16825" cy="6407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72"/>
            <p:cNvSpPr/>
            <p:nvPr/>
          </p:nvSpPr>
          <p:spPr>
            <a:xfrm>
              <a:off x="4409489" y="-2228061"/>
              <a:ext cx="19113" cy="756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72"/>
            <p:cNvSpPr/>
            <p:nvPr/>
          </p:nvSpPr>
          <p:spPr>
            <a:xfrm>
              <a:off x="4409489" y="-2228061"/>
              <a:ext cx="19113" cy="756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72"/>
            <p:cNvSpPr/>
            <p:nvPr/>
          </p:nvSpPr>
          <p:spPr>
            <a:xfrm>
              <a:off x="4439585" y="-2217643"/>
              <a:ext cx="20836" cy="8722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72"/>
            <p:cNvSpPr/>
            <p:nvPr/>
          </p:nvSpPr>
          <p:spPr>
            <a:xfrm>
              <a:off x="4439585" y="-2217643"/>
              <a:ext cx="20836" cy="8722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72"/>
            <p:cNvSpPr/>
            <p:nvPr/>
          </p:nvSpPr>
          <p:spPr>
            <a:xfrm>
              <a:off x="4470247" y="-2207225"/>
              <a:ext cx="21428" cy="10445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72"/>
            <p:cNvSpPr/>
            <p:nvPr/>
          </p:nvSpPr>
          <p:spPr>
            <a:xfrm>
              <a:off x="4470247" y="-2207225"/>
              <a:ext cx="21428" cy="10445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72"/>
            <p:cNvSpPr/>
            <p:nvPr/>
          </p:nvSpPr>
          <p:spPr>
            <a:xfrm>
              <a:off x="4500909" y="-2196214"/>
              <a:ext cx="22021" cy="11010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72"/>
            <p:cNvSpPr/>
            <p:nvPr/>
          </p:nvSpPr>
          <p:spPr>
            <a:xfrm>
              <a:off x="4500909" y="-2196214"/>
              <a:ext cx="22021" cy="11010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72"/>
            <p:cNvSpPr/>
            <p:nvPr/>
          </p:nvSpPr>
          <p:spPr>
            <a:xfrm>
              <a:off x="4531598" y="-2185796"/>
              <a:ext cx="21994" cy="12733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72"/>
            <p:cNvSpPr/>
            <p:nvPr/>
          </p:nvSpPr>
          <p:spPr>
            <a:xfrm>
              <a:off x="4531598" y="-2185796"/>
              <a:ext cx="21994" cy="12733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72"/>
            <p:cNvSpPr/>
            <p:nvPr/>
          </p:nvSpPr>
          <p:spPr>
            <a:xfrm>
              <a:off x="4562260" y="-2175405"/>
              <a:ext cx="22021" cy="13918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72"/>
            <p:cNvSpPr/>
            <p:nvPr/>
          </p:nvSpPr>
          <p:spPr>
            <a:xfrm>
              <a:off x="4562260" y="-2175405"/>
              <a:ext cx="22021" cy="13918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72"/>
            <p:cNvSpPr/>
            <p:nvPr/>
          </p:nvSpPr>
          <p:spPr>
            <a:xfrm>
              <a:off x="4592922" y="-2164395"/>
              <a:ext cx="22021" cy="15075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72"/>
            <p:cNvSpPr/>
            <p:nvPr/>
          </p:nvSpPr>
          <p:spPr>
            <a:xfrm>
              <a:off x="4592922" y="-2164395"/>
              <a:ext cx="22021" cy="15075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72"/>
            <p:cNvSpPr/>
            <p:nvPr/>
          </p:nvSpPr>
          <p:spPr>
            <a:xfrm>
              <a:off x="4623611" y="-2153977"/>
              <a:ext cx="22586" cy="16233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72"/>
            <p:cNvSpPr/>
            <p:nvPr/>
          </p:nvSpPr>
          <p:spPr>
            <a:xfrm>
              <a:off x="4623611" y="-2153977"/>
              <a:ext cx="22586" cy="16233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72"/>
            <p:cNvSpPr/>
            <p:nvPr/>
          </p:nvSpPr>
          <p:spPr>
            <a:xfrm>
              <a:off x="4653680" y="-2143559"/>
              <a:ext cx="23178" cy="1739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72"/>
            <p:cNvSpPr/>
            <p:nvPr/>
          </p:nvSpPr>
          <p:spPr>
            <a:xfrm>
              <a:off x="4653680" y="-2143559"/>
              <a:ext cx="23178" cy="1739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72"/>
            <p:cNvSpPr/>
            <p:nvPr/>
          </p:nvSpPr>
          <p:spPr>
            <a:xfrm>
              <a:off x="4684369" y="-2132575"/>
              <a:ext cx="23178" cy="18548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72"/>
            <p:cNvSpPr/>
            <p:nvPr/>
          </p:nvSpPr>
          <p:spPr>
            <a:xfrm>
              <a:off x="4684369" y="-2132575"/>
              <a:ext cx="23178" cy="18548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72"/>
            <p:cNvSpPr/>
            <p:nvPr/>
          </p:nvSpPr>
          <p:spPr>
            <a:xfrm>
              <a:off x="4715031" y="-2122157"/>
              <a:ext cx="23178" cy="19705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72"/>
            <p:cNvSpPr/>
            <p:nvPr/>
          </p:nvSpPr>
          <p:spPr>
            <a:xfrm>
              <a:off x="4715031" y="-2122157"/>
              <a:ext cx="23178" cy="19705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72"/>
            <p:cNvSpPr/>
            <p:nvPr/>
          </p:nvSpPr>
          <p:spPr>
            <a:xfrm>
              <a:off x="4745693" y="-2111739"/>
              <a:ext cx="23178" cy="21428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72"/>
            <p:cNvSpPr/>
            <p:nvPr/>
          </p:nvSpPr>
          <p:spPr>
            <a:xfrm>
              <a:off x="4745693" y="-2111739"/>
              <a:ext cx="23178" cy="21428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72"/>
            <p:cNvSpPr/>
            <p:nvPr/>
          </p:nvSpPr>
          <p:spPr>
            <a:xfrm>
              <a:off x="4892111" y="-2061399"/>
              <a:ext cx="5222" cy="1777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72"/>
            <p:cNvSpPr/>
            <p:nvPr/>
          </p:nvSpPr>
          <p:spPr>
            <a:xfrm>
              <a:off x="4892111" y="-2061399"/>
              <a:ext cx="5222" cy="1777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72"/>
            <p:cNvSpPr/>
            <p:nvPr/>
          </p:nvSpPr>
          <p:spPr>
            <a:xfrm>
              <a:off x="4912354" y="-2054454"/>
              <a:ext cx="17983" cy="6972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72"/>
            <p:cNvSpPr/>
            <p:nvPr/>
          </p:nvSpPr>
          <p:spPr>
            <a:xfrm>
              <a:off x="4912354" y="-2054454"/>
              <a:ext cx="17983" cy="6972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72"/>
            <p:cNvSpPr/>
            <p:nvPr/>
          </p:nvSpPr>
          <p:spPr>
            <a:xfrm>
              <a:off x="4942451" y="-2044036"/>
              <a:ext cx="19705" cy="813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72"/>
            <p:cNvSpPr/>
            <p:nvPr/>
          </p:nvSpPr>
          <p:spPr>
            <a:xfrm>
              <a:off x="4942451" y="-2044036"/>
              <a:ext cx="19705" cy="813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72"/>
            <p:cNvSpPr/>
            <p:nvPr/>
          </p:nvSpPr>
          <p:spPr>
            <a:xfrm>
              <a:off x="4972548" y="-2033618"/>
              <a:ext cx="21428" cy="9880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72"/>
            <p:cNvSpPr/>
            <p:nvPr/>
          </p:nvSpPr>
          <p:spPr>
            <a:xfrm>
              <a:off x="4972548" y="-2033618"/>
              <a:ext cx="21428" cy="9880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72"/>
            <p:cNvSpPr/>
            <p:nvPr/>
          </p:nvSpPr>
          <p:spPr>
            <a:xfrm>
              <a:off x="5003209" y="-2023199"/>
              <a:ext cx="22021" cy="11037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72"/>
            <p:cNvSpPr/>
            <p:nvPr/>
          </p:nvSpPr>
          <p:spPr>
            <a:xfrm>
              <a:off x="5003209" y="-2023199"/>
              <a:ext cx="22021" cy="11037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72"/>
            <p:cNvSpPr/>
            <p:nvPr/>
          </p:nvSpPr>
          <p:spPr>
            <a:xfrm>
              <a:off x="5033898" y="-2012189"/>
              <a:ext cx="22021" cy="11576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72"/>
            <p:cNvSpPr/>
            <p:nvPr/>
          </p:nvSpPr>
          <p:spPr>
            <a:xfrm>
              <a:off x="5033898" y="-2012189"/>
              <a:ext cx="22021" cy="11576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72"/>
            <p:cNvSpPr/>
            <p:nvPr/>
          </p:nvSpPr>
          <p:spPr>
            <a:xfrm>
              <a:off x="5064560" y="-2001798"/>
              <a:ext cx="22021" cy="13352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72"/>
            <p:cNvSpPr/>
            <p:nvPr/>
          </p:nvSpPr>
          <p:spPr>
            <a:xfrm>
              <a:off x="5064560" y="-2001798"/>
              <a:ext cx="22021" cy="13352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72"/>
            <p:cNvSpPr/>
            <p:nvPr/>
          </p:nvSpPr>
          <p:spPr>
            <a:xfrm>
              <a:off x="5095222" y="-1991380"/>
              <a:ext cx="22613" cy="14510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72"/>
            <p:cNvSpPr/>
            <p:nvPr/>
          </p:nvSpPr>
          <p:spPr>
            <a:xfrm>
              <a:off x="5095222" y="-1991380"/>
              <a:ext cx="22613" cy="14510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72"/>
            <p:cNvSpPr/>
            <p:nvPr/>
          </p:nvSpPr>
          <p:spPr>
            <a:xfrm>
              <a:off x="5125911" y="-1980370"/>
              <a:ext cx="22586" cy="15641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72"/>
            <p:cNvSpPr/>
            <p:nvPr/>
          </p:nvSpPr>
          <p:spPr>
            <a:xfrm>
              <a:off x="5125911" y="-1980370"/>
              <a:ext cx="22586" cy="15641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72"/>
            <p:cNvSpPr/>
            <p:nvPr/>
          </p:nvSpPr>
          <p:spPr>
            <a:xfrm>
              <a:off x="5156573" y="-1969952"/>
              <a:ext cx="22586" cy="16798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72"/>
            <p:cNvSpPr/>
            <p:nvPr/>
          </p:nvSpPr>
          <p:spPr>
            <a:xfrm>
              <a:off x="5156573" y="-1969952"/>
              <a:ext cx="22586" cy="16798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72"/>
            <p:cNvSpPr/>
            <p:nvPr/>
          </p:nvSpPr>
          <p:spPr>
            <a:xfrm>
              <a:off x="5187235" y="-1959534"/>
              <a:ext cx="22613" cy="18548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72"/>
            <p:cNvSpPr/>
            <p:nvPr/>
          </p:nvSpPr>
          <p:spPr>
            <a:xfrm>
              <a:off x="5187235" y="-1959534"/>
              <a:ext cx="22613" cy="18548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72"/>
            <p:cNvSpPr/>
            <p:nvPr/>
          </p:nvSpPr>
          <p:spPr>
            <a:xfrm>
              <a:off x="5217923" y="-1948550"/>
              <a:ext cx="23178" cy="19140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72"/>
            <p:cNvSpPr/>
            <p:nvPr/>
          </p:nvSpPr>
          <p:spPr>
            <a:xfrm>
              <a:off x="5217923" y="-1948550"/>
              <a:ext cx="23178" cy="19140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72"/>
            <p:cNvSpPr/>
            <p:nvPr/>
          </p:nvSpPr>
          <p:spPr>
            <a:xfrm>
              <a:off x="6506665" y="-1590918"/>
              <a:ext cx="657413" cy="105930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72"/>
            <p:cNvSpPr/>
            <p:nvPr/>
          </p:nvSpPr>
          <p:spPr>
            <a:xfrm>
              <a:off x="6503192" y="-1515111"/>
              <a:ext cx="27" cy="619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72"/>
            <p:cNvSpPr/>
            <p:nvPr/>
          </p:nvSpPr>
          <p:spPr>
            <a:xfrm>
              <a:off x="6502034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72"/>
            <p:cNvSpPr/>
            <p:nvPr/>
          </p:nvSpPr>
          <p:spPr>
            <a:xfrm>
              <a:off x="6501442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72"/>
            <p:cNvSpPr/>
            <p:nvPr/>
          </p:nvSpPr>
          <p:spPr>
            <a:xfrm>
              <a:off x="6500877" y="-151511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72"/>
            <p:cNvSpPr/>
            <p:nvPr/>
          </p:nvSpPr>
          <p:spPr>
            <a:xfrm>
              <a:off x="6499719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72"/>
            <p:cNvSpPr/>
            <p:nvPr/>
          </p:nvSpPr>
          <p:spPr>
            <a:xfrm>
              <a:off x="6499127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72"/>
            <p:cNvSpPr/>
            <p:nvPr/>
          </p:nvSpPr>
          <p:spPr>
            <a:xfrm>
              <a:off x="6498562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72"/>
            <p:cNvSpPr/>
            <p:nvPr/>
          </p:nvSpPr>
          <p:spPr>
            <a:xfrm>
              <a:off x="6497404" y="-1515111"/>
              <a:ext cx="592" cy="27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72"/>
            <p:cNvSpPr/>
            <p:nvPr/>
          </p:nvSpPr>
          <p:spPr>
            <a:xfrm>
              <a:off x="6496812" y="-1515111"/>
              <a:ext cx="619" cy="27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72"/>
            <p:cNvSpPr/>
            <p:nvPr/>
          </p:nvSpPr>
          <p:spPr>
            <a:xfrm>
              <a:off x="6496246" y="-1515677"/>
              <a:ext cx="592" cy="592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72"/>
            <p:cNvSpPr/>
            <p:nvPr/>
          </p:nvSpPr>
          <p:spPr>
            <a:xfrm>
              <a:off x="6495089" y="-1515677"/>
              <a:ext cx="1184" cy="27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72"/>
            <p:cNvSpPr/>
            <p:nvPr/>
          </p:nvSpPr>
          <p:spPr>
            <a:xfrm>
              <a:off x="6506665" y="-1590918"/>
              <a:ext cx="657413" cy="105930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72"/>
            <p:cNvSpPr/>
            <p:nvPr/>
          </p:nvSpPr>
          <p:spPr>
            <a:xfrm>
              <a:off x="5248585" y="-1938132"/>
              <a:ext cx="23178" cy="20271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72"/>
            <p:cNvSpPr/>
            <p:nvPr/>
          </p:nvSpPr>
          <p:spPr>
            <a:xfrm>
              <a:off x="5248585" y="-1938132"/>
              <a:ext cx="23178" cy="20271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72"/>
            <p:cNvSpPr/>
            <p:nvPr/>
          </p:nvSpPr>
          <p:spPr>
            <a:xfrm>
              <a:off x="5404264" y="-1884319"/>
              <a:ext cx="23151" cy="18548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72"/>
            <p:cNvSpPr/>
            <p:nvPr/>
          </p:nvSpPr>
          <p:spPr>
            <a:xfrm>
              <a:off x="5404264" y="-1884319"/>
              <a:ext cx="23151" cy="18548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72"/>
            <p:cNvSpPr/>
            <p:nvPr/>
          </p:nvSpPr>
          <p:spPr>
            <a:xfrm>
              <a:off x="5434925" y="-1873901"/>
              <a:ext cx="23178" cy="20298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72"/>
            <p:cNvSpPr/>
            <p:nvPr/>
          </p:nvSpPr>
          <p:spPr>
            <a:xfrm>
              <a:off x="5434925" y="-1873901"/>
              <a:ext cx="23178" cy="20298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72"/>
            <p:cNvSpPr/>
            <p:nvPr/>
          </p:nvSpPr>
          <p:spPr>
            <a:xfrm>
              <a:off x="5465587" y="-1863483"/>
              <a:ext cx="23178" cy="2145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72"/>
            <p:cNvSpPr/>
            <p:nvPr/>
          </p:nvSpPr>
          <p:spPr>
            <a:xfrm>
              <a:off x="5465587" y="-1863483"/>
              <a:ext cx="23178" cy="2145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72"/>
            <p:cNvSpPr/>
            <p:nvPr/>
          </p:nvSpPr>
          <p:spPr>
            <a:xfrm>
              <a:off x="5496276" y="-1853065"/>
              <a:ext cx="23151" cy="22586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72"/>
            <p:cNvSpPr/>
            <p:nvPr/>
          </p:nvSpPr>
          <p:spPr>
            <a:xfrm>
              <a:off x="5496276" y="-1853065"/>
              <a:ext cx="23151" cy="22586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72"/>
            <p:cNvSpPr/>
            <p:nvPr/>
          </p:nvSpPr>
          <p:spPr>
            <a:xfrm>
              <a:off x="5526346" y="-1842055"/>
              <a:ext cx="24336" cy="23743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72"/>
            <p:cNvSpPr/>
            <p:nvPr/>
          </p:nvSpPr>
          <p:spPr>
            <a:xfrm>
              <a:off x="5526346" y="-1842055"/>
              <a:ext cx="24336" cy="23743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72"/>
            <p:cNvSpPr/>
            <p:nvPr/>
          </p:nvSpPr>
          <p:spPr>
            <a:xfrm>
              <a:off x="5557035" y="-1831637"/>
              <a:ext cx="24336" cy="24901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72"/>
            <p:cNvSpPr/>
            <p:nvPr/>
          </p:nvSpPr>
          <p:spPr>
            <a:xfrm>
              <a:off x="5557035" y="-1831637"/>
              <a:ext cx="24336" cy="24901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72"/>
            <p:cNvSpPr/>
            <p:nvPr/>
          </p:nvSpPr>
          <p:spPr>
            <a:xfrm>
              <a:off x="5587696" y="-1821246"/>
              <a:ext cx="24336" cy="26651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72"/>
            <p:cNvSpPr/>
            <p:nvPr/>
          </p:nvSpPr>
          <p:spPr>
            <a:xfrm>
              <a:off x="5587696" y="-1821246"/>
              <a:ext cx="24336" cy="26651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72"/>
            <p:cNvSpPr/>
            <p:nvPr/>
          </p:nvSpPr>
          <p:spPr>
            <a:xfrm>
              <a:off x="5618358" y="-1810235"/>
              <a:ext cx="24336" cy="27216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72"/>
            <p:cNvSpPr/>
            <p:nvPr/>
          </p:nvSpPr>
          <p:spPr>
            <a:xfrm>
              <a:off x="5618358" y="-1810235"/>
              <a:ext cx="24336" cy="27216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72"/>
            <p:cNvSpPr/>
            <p:nvPr/>
          </p:nvSpPr>
          <p:spPr>
            <a:xfrm>
              <a:off x="5649047" y="-1799252"/>
              <a:ext cx="24336" cy="28401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72"/>
            <p:cNvSpPr/>
            <p:nvPr/>
          </p:nvSpPr>
          <p:spPr>
            <a:xfrm>
              <a:off x="5649047" y="-1799252"/>
              <a:ext cx="24336" cy="28401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72"/>
            <p:cNvSpPr/>
            <p:nvPr/>
          </p:nvSpPr>
          <p:spPr>
            <a:xfrm>
              <a:off x="5679709" y="-178824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72"/>
            <p:cNvSpPr/>
            <p:nvPr/>
          </p:nvSpPr>
          <p:spPr>
            <a:xfrm>
              <a:off x="5679709" y="-1788242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72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72"/>
            <p:cNvSpPr/>
            <p:nvPr/>
          </p:nvSpPr>
          <p:spPr>
            <a:xfrm>
              <a:off x="5710371" y="-1776666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72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72"/>
            <p:cNvSpPr/>
            <p:nvPr/>
          </p:nvSpPr>
          <p:spPr>
            <a:xfrm>
              <a:off x="5741060" y="-1765091"/>
              <a:ext cx="24309" cy="29531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72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72"/>
            <p:cNvSpPr/>
            <p:nvPr/>
          </p:nvSpPr>
          <p:spPr>
            <a:xfrm>
              <a:off x="5771722" y="-1752950"/>
              <a:ext cx="24336" cy="28966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72"/>
            <p:cNvSpPr/>
            <p:nvPr/>
          </p:nvSpPr>
          <p:spPr>
            <a:xfrm>
              <a:off x="5348701" y="-1903998"/>
              <a:ext cx="2342" cy="619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72"/>
            <p:cNvSpPr/>
            <p:nvPr/>
          </p:nvSpPr>
          <p:spPr>
            <a:xfrm>
              <a:off x="5348701" y="-1903998"/>
              <a:ext cx="2342" cy="619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72"/>
            <p:cNvSpPr/>
            <p:nvPr/>
          </p:nvSpPr>
          <p:spPr>
            <a:xfrm>
              <a:off x="6201123" y="-1637786"/>
              <a:ext cx="479176" cy="127332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72"/>
            <p:cNvSpPr/>
            <p:nvPr/>
          </p:nvSpPr>
          <p:spPr>
            <a:xfrm>
              <a:off x="6201123" y="-1637786"/>
              <a:ext cx="479176" cy="127332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72"/>
            <p:cNvSpPr/>
            <p:nvPr/>
          </p:nvSpPr>
          <p:spPr>
            <a:xfrm>
              <a:off x="4748600" y="-2040563"/>
              <a:ext cx="792256" cy="877915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72"/>
            <p:cNvSpPr/>
            <p:nvPr/>
          </p:nvSpPr>
          <p:spPr>
            <a:xfrm>
              <a:off x="6585944" y="-1608282"/>
              <a:ext cx="424771" cy="33566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72"/>
            <p:cNvSpPr/>
            <p:nvPr/>
          </p:nvSpPr>
          <p:spPr>
            <a:xfrm>
              <a:off x="4876497" y="-2033618"/>
              <a:ext cx="664359" cy="837966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72"/>
            <p:cNvSpPr/>
            <p:nvPr/>
          </p:nvSpPr>
          <p:spPr>
            <a:xfrm>
              <a:off x="5422758" y="-2454431"/>
              <a:ext cx="1784150" cy="497105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72"/>
            <p:cNvSpPr/>
            <p:nvPr/>
          </p:nvSpPr>
          <p:spPr>
            <a:xfrm>
              <a:off x="6425635" y="-1879097"/>
              <a:ext cx="149325" cy="112283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72"/>
            <p:cNvSpPr/>
            <p:nvPr/>
          </p:nvSpPr>
          <p:spPr>
            <a:xfrm>
              <a:off x="6425635" y="-1879097"/>
              <a:ext cx="149325" cy="112283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72"/>
            <p:cNvSpPr/>
            <p:nvPr/>
          </p:nvSpPr>
          <p:spPr>
            <a:xfrm>
              <a:off x="6440684" y="-1860010"/>
              <a:ext cx="159178" cy="6716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72"/>
            <p:cNvSpPr/>
            <p:nvPr/>
          </p:nvSpPr>
          <p:spPr>
            <a:xfrm>
              <a:off x="6974830" y="-1636063"/>
              <a:ext cx="50933" cy="24336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72"/>
            <p:cNvSpPr/>
            <p:nvPr/>
          </p:nvSpPr>
          <p:spPr>
            <a:xfrm>
              <a:off x="6974830" y="-1636063"/>
              <a:ext cx="50933" cy="24336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72"/>
            <p:cNvSpPr/>
            <p:nvPr/>
          </p:nvSpPr>
          <p:spPr>
            <a:xfrm>
              <a:off x="6779795" y="-1685246"/>
              <a:ext cx="245968" cy="73519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72"/>
            <p:cNvSpPr/>
            <p:nvPr/>
          </p:nvSpPr>
          <p:spPr>
            <a:xfrm>
              <a:off x="6779795" y="-1685246"/>
              <a:ext cx="245968" cy="73519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72"/>
            <p:cNvSpPr/>
            <p:nvPr/>
          </p:nvSpPr>
          <p:spPr>
            <a:xfrm>
              <a:off x="6824347" y="-1698544"/>
              <a:ext cx="150510" cy="68296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72"/>
            <p:cNvSpPr/>
            <p:nvPr/>
          </p:nvSpPr>
          <p:spPr>
            <a:xfrm>
              <a:off x="6533288" y="-1808512"/>
              <a:ext cx="311357" cy="1528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72"/>
            <p:cNvSpPr/>
            <p:nvPr/>
          </p:nvSpPr>
          <p:spPr>
            <a:xfrm>
              <a:off x="6533288" y="-1808512"/>
              <a:ext cx="311357" cy="1528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81A1E-376E-8B2D-65EB-0AC355B8D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D962CDAF-9A2D-327F-1E2E-0D58603C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Project overview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C45C9FAB-530B-D167-5BB0-4CA500FDD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3749400" cy="3591300"/>
          </a:xfrm>
        </p:spPr>
        <p:txBody>
          <a:bodyPr wrap="square" anchor="t">
            <a:normAutofit fontScale="92500" lnSpcReduction="10000"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ro-RO" sz="2000" b="1" u="sng" dirty="0" err="1">
                <a:solidFill>
                  <a:schemeClr val="tx1"/>
                </a:solidFill>
                <a:latin typeface="Raleway" pitchFamily="2" charset="0"/>
              </a:rPr>
              <a:t>About</a:t>
            </a:r>
            <a:r>
              <a:rPr lang="ro-RO" sz="2000" b="1" u="sng" dirty="0">
                <a:solidFill>
                  <a:schemeClr val="tx1"/>
                </a:solidFill>
                <a:latin typeface="Raleway" pitchFamily="2" charset="0"/>
              </a:rPr>
              <a:t> </a:t>
            </a:r>
            <a:r>
              <a:rPr lang="ro-RO" sz="2000" b="1" u="sng" dirty="0" err="1">
                <a:solidFill>
                  <a:schemeClr val="tx1"/>
                </a:solidFill>
                <a:latin typeface="Raleway" pitchFamily="2" charset="0"/>
              </a:rPr>
              <a:t>our</a:t>
            </a:r>
            <a:r>
              <a:rPr lang="ro-RO" sz="2000" b="1" u="sng" dirty="0">
                <a:solidFill>
                  <a:schemeClr val="tx1"/>
                </a:solidFill>
                <a:latin typeface="Raleway" pitchFamily="2" charset="0"/>
              </a:rPr>
              <a:t> </a:t>
            </a:r>
            <a:r>
              <a:rPr lang="ro-RO" sz="2000" b="1" u="sng" dirty="0" err="1">
                <a:solidFill>
                  <a:schemeClr val="tx1"/>
                </a:solidFill>
                <a:latin typeface="Raleway" pitchFamily="2" charset="0"/>
              </a:rPr>
              <a:t>dataset</a:t>
            </a:r>
            <a:endParaRPr lang="en-US" sz="2000" b="1" u="sng" dirty="0">
              <a:solidFill>
                <a:schemeClr val="tx1"/>
              </a:solidFill>
              <a:latin typeface="Raleway" pitchFamily="2" charset="0"/>
            </a:endParaRPr>
          </a:p>
          <a:p>
            <a:pPr marL="127000" indent="0">
              <a:spcAft>
                <a:spcPts val="600"/>
              </a:spcAft>
              <a:buNone/>
            </a:pPr>
            <a:endParaRPr lang="en-US" b="1" u="sng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ro-RO" sz="1800" dirty="0">
                <a:latin typeface="Raleway" pitchFamily="2" charset="0"/>
              </a:rPr>
              <a:t>F</a:t>
            </a:r>
            <a:r>
              <a:rPr lang="en-US" sz="1800" dirty="0">
                <a:latin typeface="Raleway" pitchFamily="2" charset="0"/>
              </a:rPr>
              <a:t>light arrival and departure details for all commercial flights within the USA, from October 1987 to April 2008</a:t>
            </a:r>
            <a:endParaRPr lang="ro-RO" sz="1800" dirty="0">
              <a:latin typeface="Raleway" pitchFamily="2" charset="0"/>
            </a:endParaRPr>
          </a:p>
          <a:p>
            <a:pPr marL="127000" indent="0">
              <a:spcAft>
                <a:spcPts val="600"/>
              </a:spcAft>
              <a:buNone/>
            </a:pPr>
            <a:endParaRPr lang="en-US" sz="1800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ro-RO" sz="1800" dirty="0">
                <a:latin typeface="Raleway" pitchFamily="2" charset="0"/>
              </a:rPr>
              <a:t>Total </a:t>
            </a:r>
            <a:r>
              <a:rPr lang="ro-RO" sz="1800" dirty="0" err="1">
                <a:latin typeface="Raleway" pitchFamily="2" charset="0"/>
              </a:rPr>
              <a:t>number</a:t>
            </a:r>
            <a:r>
              <a:rPr lang="ro-RO" sz="1800" dirty="0">
                <a:latin typeface="Raleway" pitchFamily="2" charset="0"/>
              </a:rPr>
              <a:t> of </a:t>
            </a:r>
            <a:r>
              <a:rPr lang="ro-RO" sz="1800" dirty="0" err="1">
                <a:latin typeface="Raleway" pitchFamily="2" charset="0"/>
              </a:rPr>
              <a:t>records</a:t>
            </a:r>
            <a:r>
              <a:rPr lang="ro-RO" sz="1800" dirty="0">
                <a:latin typeface="Raleway" pitchFamily="2" charset="0"/>
              </a:rPr>
              <a:t>: </a:t>
            </a:r>
            <a:r>
              <a:rPr lang="ro-RO" sz="1800" b="1" dirty="0">
                <a:latin typeface="Raleway" pitchFamily="2" charset="0"/>
              </a:rPr>
              <a:t>120M</a:t>
            </a:r>
          </a:p>
          <a:p>
            <a:pPr lvl="1">
              <a:spcAft>
                <a:spcPts val="600"/>
              </a:spcAft>
            </a:pPr>
            <a:r>
              <a:rPr lang="ro-RO" sz="1800" dirty="0" err="1">
                <a:latin typeface="Raleway" pitchFamily="2" charset="0"/>
              </a:rPr>
              <a:t>Compressed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dataset</a:t>
            </a:r>
            <a:r>
              <a:rPr lang="ro-RO" sz="1800" dirty="0">
                <a:latin typeface="Raleway" pitchFamily="2" charset="0"/>
              </a:rPr>
              <a:t>: </a:t>
            </a:r>
            <a:r>
              <a:rPr lang="ro-RO" sz="1800" b="1" dirty="0">
                <a:latin typeface="Raleway" pitchFamily="2" charset="0"/>
              </a:rPr>
              <a:t>1.6GB</a:t>
            </a:r>
          </a:p>
          <a:p>
            <a:pPr lvl="1">
              <a:spcAft>
                <a:spcPts val="600"/>
              </a:spcAft>
            </a:pPr>
            <a:r>
              <a:rPr lang="ro-RO" sz="1800" dirty="0" err="1">
                <a:latin typeface="Raleway" pitchFamily="2" charset="0"/>
              </a:rPr>
              <a:t>Uncompressed</a:t>
            </a:r>
            <a:r>
              <a:rPr lang="ro-RO" sz="1800" dirty="0">
                <a:latin typeface="Raleway" pitchFamily="2" charset="0"/>
              </a:rPr>
              <a:t> </a:t>
            </a:r>
            <a:r>
              <a:rPr lang="ro-RO" sz="1800" dirty="0" err="1">
                <a:latin typeface="Raleway" pitchFamily="2" charset="0"/>
              </a:rPr>
              <a:t>dataset</a:t>
            </a:r>
            <a:r>
              <a:rPr lang="ro-RO" sz="1800" dirty="0">
                <a:latin typeface="Raleway" pitchFamily="2" charset="0"/>
              </a:rPr>
              <a:t>: </a:t>
            </a:r>
            <a:r>
              <a:rPr lang="ro-RO" sz="1800" b="1" dirty="0">
                <a:latin typeface="Raleway" pitchFamily="2" charset="0"/>
              </a:rPr>
              <a:t>12GB</a:t>
            </a:r>
          </a:p>
          <a:p>
            <a:pPr marL="584200" lvl="1" indent="0">
              <a:spcAft>
                <a:spcPts val="600"/>
              </a:spcAft>
              <a:buNone/>
            </a:pPr>
            <a:endParaRPr lang="ro-RO" sz="1400" dirty="0">
              <a:latin typeface="Raleway" pitchFamily="2" charset="0"/>
            </a:endParaRPr>
          </a:p>
          <a:p>
            <a:pPr marL="584200" lvl="1" indent="0">
              <a:spcAft>
                <a:spcPts val="600"/>
              </a:spcAft>
              <a:buNone/>
            </a:pPr>
            <a:endParaRPr lang="ro-RO" sz="1400" dirty="0">
              <a:latin typeface="Raleway" pitchFamily="2" charset="0"/>
            </a:endParaRPr>
          </a:p>
        </p:txBody>
      </p:sp>
      <p:pic>
        <p:nvPicPr>
          <p:cNvPr id="9" name="Imagine 8" descr="O imagine care conține transport, în aer liber, avion, cer&#10;&#10;Descriere generată automat">
            <a:extLst>
              <a:ext uri="{FF2B5EF4-FFF2-40B4-BE49-F238E27FC236}">
                <a16:creationId xmlns:a16="http://schemas.microsoft.com/office/drawing/2014/main" id="{1B9C7244-A859-39AF-951E-EB053F83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650" y="1501921"/>
            <a:ext cx="3749400" cy="213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>
          <a:extLst>
            <a:ext uri="{FF2B5EF4-FFF2-40B4-BE49-F238E27FC236}">
              <a16:creationId xmlns:a16="http://schemas.microsoft.com/office/drawing/2014/main" id="{CC129755-C124-7ACF-5683-CD110FD0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42">
            <a:extLst>
              <a:ext uri="{FF2B5EF4-FFF2-40B4-BE49-F238E27FC236}">
                <a16:creationId xmlns:a16="http://schemas.microsoft.com/office/drawing/2014/main" id="{A66DD4F4-869B-C307-BFFF-0D76F5AA4B29}"/>
              </a:ext>
            </a:extLst>
          </p:cNvPr>
          <p:cNvSpPr/>
          <p:nvPr/>
        </p:nvSpPr>
        <p:spPr>
          <a:xfrm>
            <a:off x="3991350" y="10800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42">
            <a:extLst>
              <a:ext uri="{FF2B5EF4-FFF2-40B4-BE49-F238E27FC236}">
                <a16:creationId xmlns:a16="http://schemas.microsoft.com/office/drawing/2014/main" id="{352C834B-FE82-F010-E103-ABA9EE4A57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0846" y="2326104"/>
            <a:ext cx="6402308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challenges</a:t>
            </a:r>
            <a:endParaRPr dirty="0"/>
          </a:p>
        </p:txBody>
      </p:sp>
      <p:sp>
        <p:nvSpPr>
          <p:cNvPr id="4097" name="Google Shape;4097;p42">
            <a:extLst>
              <a:ext uri="{FF2B5EF4-FFF2-40B4-BE49-F238E27FC236}">
                <a16:creationId xmlns:a16="http://schemas.microsoft.com/office/drawing/2014/main" id="{15059345-700F-EF36-CEAB-E9C324A2D59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8" name="Google Shape;4098;p42">
            <a:extLst>
              <a:ext uri="{FF2B5EF4-FFF2-40B4-BE49-F238E27FC236}">
                <a16:creationId xmlns:a16="http://schemas.microsoft.com/office/drawing/2014/main" id="{66255EE8-8355-DD35-21BD-FAE75D7700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99" name="Google Shape;4099;p42">
            <a:extLst>
              <a:ext uri="{FF2B5EF4-FFF2-40B4-BE49-F238E27FC236}">
                <a16:creationId xmlns:a16="http://schemas.microsoft.com/office/drawing/2014/main" id="{EB07AB0E-A5A3-8D27-7213-DE1B39B9DD5F}"/>
              </a:ext>
            </a:extLst>
          </p:cNvPr>
          <p:cNvGrpSpPr/>
          <p:nvPr/>
        </p:nvGrpSpPr>
        <p:grpSpPr>
          <a:xfrm flipH="1">
            <a:off x="957894" y="1435116"/>
            <a:ext cx="1143167" cy="451268"/>
            <a:chOff x="5454775" y="-1447800"/>
            <a:chExt cx="3232025" cy="1275850"/>
          </a:xfrm>
        </p:grpSpPr>
        <p:sp>
          <p:nvSpPr>
            <p:cNvPr id="4100" name="Google Shape;4100;p42">
              <a:extLst>
                <a:ext uri="{FF2B5EF4-FFF2-40B4-BE49-F238E27FC236}">
                  <a16:creationId xmlns:a16="http://schemas.microsoft.com/office/drawing/2014/main" id="{18D03E18-732C-6D8C-1257-3A2FAF8EEBD3}"/>
                </a:ext>
              </a:extLst>
            </p:cNvPr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2">
              <a:extLst>
                <a:ext uri="{FF2B5EF4-FFF2-40B4-BE49-F238E27FC236}">
                  <a16:creationId xmlns:a16="http://schemas.microsoft.com/office/drawing/2014/main" id="{2A7EC6C6-A89D-F055-8390-12E759DAF36F}"/>
                </a:ext>
              </a:extLst>
            </p:cNvPr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2">
              <a:extLst>
                <a:ext uri="{FF2B5EF4-FFF2-40B4-BE49-F238E27FC236}">
                  <a16:creationId xmlns:a16="http://schemas.microsoft.com/office/drawing/2014/main" id="{1B1A0D64-BCD6-2171-A968-8BEAA257B252}"/>
                </a:ext>
              </a:extLst>
            </p:cNvPr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2">
              <a:extLst>
                <a:ext uri="{FF2B5EF4-FFF2-40B4-BE49-F238E27FC236}">
                  <a16:creationId xmlns:a16="http://schemas.microsoft.com/office/drawing/2014/main" id="{D47D716C-C95A-03C3-1846-BDD89253EC89}"/>
                </a:ext>
              </a:extLst>
            </p:cNvPr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2">
              <a:extLst>
                <a:ext uri="{FF2B5EF4-FFF2-40B4-BE49-F238E27FC236}">
                  <a16:creationId xmlns:a16="http://schemas.microsoft.com/office/drawing/2014/main" id="{C47B1914-4175-F8E3-6870-EA2FCC4755C0}"/>
                </a:ext>
              </a:extLst>
            </p:cNvPr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2">
              <a:extLst>
                <a:ext uri="{FF2B5EF4-FFF2-40B4-BE49-F238E27FC236}">
                  <a16:creationId xmlns:a16="http://schemas.microsoft.com/office/drawing/2014/main" id="{C863B859-E1C1-7BB5-AAE2-520986CB663F}"/>
                </a:ext>
              </a:extLst>
            </p:cNvPr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2">
              <a:extLst>
                <a:ext uri="{FF2B5EF4-FFF2-40B4-BE49-F238E27FC236}">
                  <a16:creationId xmlns:a16="http://schemas.microsoft.com/office/drawing/2014/main" id="{B5B8D83A-29A6-5039-893E-9EA464D0FF7B}"/>
                </a:ext>
              </a:extLst>
            </p:cNvPr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2">
              <a:extLst>
                <a:ext uri="{FF2B5EF4-FFF2-40B4-BE49-F238E27FC236}">
                  <a16:creationId xmlns:a16="http://schemas.microsoft.com/office/drawing/2014/main" id="{A76FCC3D-055D-794E-9374-91E87F06AA77}"/>
                </a:ext>
              </a:extLst>
            </p:cNvPr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2">
              <a:extLst>
                <a:ext uri="{FF2B5EF4-FFF2-40B4-BE49-F238E27FC236}">
                  <a16:creationId xmlns:a16="http://schemas.microsoft.com/office/drawing/2014/main" id="{452B782A-44F8-6609-8262-89B156CCDD10}"/>
                </a:ext>
              </a:extLst>
            </p:cNvPr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2">
              <a:extLst>
                <a:ext uri="{FF2B5EF4-FFF2-40B4-BE49-F238E27FC236}">
                  <a16:creationId xmlns:a16="http://schemas.microsoft.com/office/drawing/2014/main" id="{B68EBB68-BE5E-65D7-C437-919C5568B87C}"/>
                </a:ext>
              </a:extLst>
            </p:cNvPr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2">
              <a:extLst>
                <a:ext uri="{FF2B5EF4-FFF2-40B4-BE49-F238E27FC236}">
                  <a16:creationId xmlns:a16="http://schemas.microsoft.com/office/drawing/2014/main" id="{8C18142A-7A40-CB9D-F5AA-02559B4D7B1E}"/>
                </a:ext>
              </a:extLst>
            </p:cNvPr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2">
              <a:extLst>
                <a:ext uri="{FF2B5EF4-FFF2-40B4-BE49-F238E27FC236}">
                  <a16:creationId xmlns:a16="http://schemas.microsoft.com/office/drawing/2014/main" id="{A5BB5CFB-7BDD-8848-2053-D73281FABA62}"/>
                </a:ext>
              </a:extLst>
            </p:cNvPr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2">
              <a:extLst>
                <a:ext uri="{FF2B5EF4-FFF2-40B4-BE49-F238E27FC236}">
                  <a16:creationId xmlns:a16="http://schemas.microsoft.com/office/drawing/2014/main" id="{F38A7937-9981-3C45-D9D4-19AD0F51FAB8}"/>
                </a:ext>
              </a:extLst>
            </p:cNvPr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2">
              <a:extLst>
                <a:ext uri="{FF2B5EF4-FFF2-40B4-BE49-F238E27FC236}">
                  <a16:creationId xmlns:a16="http://schemas.microsoft.com/office/drawing/2014/main" id="{0BA3DC88-AC12-E394-B24D-06774DE3C900}"/>
                </a:ext>
              </a:extLst>
            </p:cNvPr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2">
              <a:extLst>
                <a:ext uri="{FF2B5EF4-FFF2-40B4-BE49-F238E27FC236}">
                  <a16:creationId xmlns:a16="http://schemas.microsoft.com/office/drawing/2014/main" id="{3E80F198-E587-B28F-01E9-36A0039A1DC0}"/>
                </a:ext>
              </a:extLst>
            </p:cNvPr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2">
              <a:extLst>
                <a:ext uri="{FF2B5EF4-FFF2-40B4-BE49-F238E27FC236}">
                  <a16:creationId xmlns:a16="http://schemas.microsoft.com/office/drawing/2014/main" id="{AC81DDBC-153F-E72A-11E3-81C34AB5B030}"/>
                </a:ext>
              </a:extLst>
            </p:cNvPr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2">
              <a:extLst>
                <a:ext uri="{FF2B5EF4-FFF2-40B4-BE49-F238E27FC236}">
                  <a16:creationId xmlns:a16="http://schemas.microsoft.com/office/drawing/2014/main" id="{1439B0C7-1F91-BF47-49FC-3D983D7EA952}"/>
                </a:ext>
              </a:extLst>
            </p:cNvPr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2">
              <a:extLst>
                <a:ext uri="{FF2B5EF4-FFF2-40B4-BE49-F238E27FC236}">
                  <a16:creationId xmlns:a16="http://schemas.microsoft.com/office/drawing/2014/main" id="{6CD324D9-13FA-8CAC-5079-F03ECBEA5A3B}"/>
                </a:ext>
              </a:extLst>
            </p:cNvPr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2">
              <a:extLst>
                <a:ext uri="{FF2B5EF4-FFF2-40B4-BE49-F238E27FC236}">
                  <a16:creationId xmlns:a16="http://schemas.microsoft.com/office/drawing/2014/main" id="{F964C884-1716-721D-058A-6BB228AD6F9E}"/>
                </a:ext>
              </a:extLst>
            </p:cNvPr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2">
              <a:extLst>
                <a:ext uri="{FF2B5EF4-FFF2-40B4-BE49-F238E27FC236}">
                  <a16:creationId xmlns:a16="http://schemas.microsoft.com/office/drawing/2014/main" id="{BE886C23-5425-4F93-9A7D-12E62F60078E}"/>
                </a:ext>
              </a:extLst>
            </p:cNvPr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2">
              <a:extLst>
                <a:ext uri="{FF2B5EF4-FFF2-40B4-BE49-F238E27FC236}">
                  <a16:creationId xmlns:a16="http://schemas.microsoft.com/office/drawing/2014/main" id="{5C9B5C43-12AD-6E55-4F15-6F20178BE14D}"/>
                </a:ext>
              </a:extLst>
            </p:cNvPr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2">
              <a:extLst>
                <a:ext uri="{FF2B5EF4-FFF2-40B4-BE49-F238E27FC236}">
                  <a16:creationId xmlns:a16="http://schemas.microsoft.com/office/drawing/2014/main" id="{2F826FD3-57EE-9D7B-AE5B-3FD9919842DC}"/>
                </a:ext>
              </a:extLst>
            </p:cNvPr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2">
              <a:extLst>
                <a:ext uri="{FF2B5EF4-FFF2-40B4-BE49-F238E27FC236}">
                  <a16:creationId xmlns:a16="http://schemas.microsoft.com/office/drawing/2014/main" id="{D62D1AD7-2215-E129-8B10-830BFCE256D8}"/>
                </a:ext>
              </a:extLst>
            </p:cNvPr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2">
              <a:extLst>
                <a:ext uri="{FF2B5EF4-FFF2-40B4-BE49-F238E27FC236}">
                  <a16:creationId xmlns:a16="http://schemas.microsoft.com/office/drawing/2014/main" id="{2B2C749E-B804-EFA3-1D2A-7756C2F5F864}"/>
                </a:ext>
              </a:extLst>
            </p:cNvPr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2">
              <a:extLst>
                <a:ext uri="{FF2B5EF4-FFF2-40B4-BE49-F238E27FC236}">
                  <a16:creationId xmlns:a16="http://schemas.microsoft.com/office/drawing/2014/main" id="{EFD756E0-DB27-B833-9834-D619F5D7B2DD}"/>
                </a:ext>
              </a:extLst>
            </p:cNvPr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2">
              <a:extLst>
                <a:ext uri="{FF2B5EF4-FFF2-40B4-BE49-F238E27FC236}">
                  <a16:creationId xmlns:a16="http://schemas.microsoft.com/office/drawing/2014/main" id="{B4F8DD21-BABD-5BE6-6F58-1F03DF987414}"/>
                </a:ext>
              </a:extLst>
            </p:cNvPr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2">
              <a:extLst>
                <a:ext uri="{FF2B5EF4-FFF2-40B4-BE49-F238E27FC236}">
                  <a16:creationId xmlns:a16="http://schemas.microsoft.com/office/drawing/2014/main" id="{12C3B640-612A-895E-8B53-C50944B0A5F7}"/>
                </a:ext>
              </a:extLst>
            </p:cNvPr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2">
              <a:extLst>
                <a:ext uri="{FF2B5EF4-FFF2-40B4-BE49-F238E27FC236}">
                  <a16:creationId xmlns:a16="http://schemas.microsoft.com/office/drawing/2014/main" id="{1AF04D12-21D7-8AB3-CE8A-CBE5C6E3097F}"/>
                </a:ext>
              </a:extLst>
            </p:cNvPr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2">
              <a:extLst>
                <a:ext uri="{FF2B5EF4-FFF2-40B4-BE49-F238E27FC236}">
                  <a16:creationId xmlns:a16="http://schemas.microsoft.com/office/drawing/2014/main" id="{7F9553AA-8BE5-EFBB-C4D3-C440EA9C2421}"/>
                </a:ext>
              </a:extLst>
            </p:cNvPr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2">
              <a:extLst>
                <a:ext uri="{FF2B5EF4-FFF2-40B4-BE49-F238E27FC236}">
                  <a16:creationId xmlns:a16="http://schemas.microsoft.com/office/drawing/2014/main" id="{74B57CDB-9158-4194-819D-695B02F747B4}"/>
                </a:ext>
              </a:extLst>
            </p:cNvPr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2">
              <a:extLst>
                <a:ext uri="{FF2B5EF4-FFF2-40B4-BE49-F238E27FC236}">
                  <a16:creationId xmlns:a16="http://schemas.microsoft.com/office/drawing/2014/main" id="{ED554F2D-CF1A-28A6-3D74-208E782C010B}"/>
                </a:ext>
              </a:extLst>
            </p:cNvPr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2">
              <a:extLst>
                <a:ext uri="{FF2B5EF4-FFF2-40B4-BE49-F238E27FC236}">
                  <a16:creationId xmlns:a16="http://schemas.microsoft.com/office/drawing/2014/main" id="{DE49D337-EFD4-D1E2-5F85-4065C4EB8C8A}"/>
                </a:ext>
              </a:extLst>
            </p:cNvPr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2">
              <a:extLst>
                <a:ext uri="{FF2B5EF4-FFF2-40B4-BE49-F238E27FC236}">
                  <a16:creationId xmlns:a16="http://schemas.microsoft.com/office/drawing/2014/main" id="{CFC5595A-710D-DB13-E342-504561DC4F07}"/>
                </a:ext>
              </a:extLst>
            </p:cNvPr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2">
              <a:extLst>
                <a:ext uri="{FF2B5EF4-FFF2-40B4-BE49-F238E27FC236}">
                  <a16:creationId xmlns:a16="http://schemas.microsoft.com/office/drawing/2014/main" id="{B5EA6CFB-8945-CA2D-829F-87DF0495410B}"/>
                </a:ext>
              </a:extLst>
            </p:cNvPr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2">
              <a:extLst>
                <a:ext uri="{FF2B5EF4-FFF2-40B4-BE49-F238E27FC236}">
                  <a16:creationId xmlns:a16="http://schemas.microsoft.com/office/drawing/2014/main" id="{1134C770-AE8D-E91A-C44F-E153FCB2A137}"/>
                </a:ext>
              </a:extLst>
            </p:cNvPr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2">
              <a:extLst>
                <a:ext uri="{FF2B5EF4-FFF2-40B4-BE49-F238E27FC236}">
                  <a16:creationId xmlns:a16="http://schemas.microsoft.com/office/drawing/2014/main" id="{D9BD742D-D890-25BF-7016-936E7061CBDF}"/>
                </a:ext>
              </a:extLst>
            </p:cNvPr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2">
              <a:extLst>
                <a:ext uri="{FF2B5EF4-FFF2-40B4-BE49-F238E27FC236}">
                  <a16:creationId xmlns:a16="http://schemas.microsoft.com/office/drawing/2014/main" id="{C8E6CFC4-0DF2-4C7A-4AAE-0A9C2FCCEF52}"/>
                </a:ext>
              </a:extLst>
            </p:cNvPr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2">
              <a:extLst>
                <a:ext uri="{FF2B5EF4-FFF2-40B4-BE49-F238E27FC236}">
                  <a16:creationId xmlns:a16="http://schemas.microsoft.com/office/drawing/2014/main" id="{1B26B47B-8FC7-9715-E749-B6EBA4FF31BB}"/>
                </a:ext>
              </a:extLst>
            </p:cNvPr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2">
              <a:extLst>
                <a:ext uri="{FF2B5EF4-FFF2-40B4-BE49-F238E27FC236}">
                  <a16:creationId xmlns:a16="http://schemas.microsoft.com/office/drawing/2014/main" id="{3581EAFC-7717-412A-76A2-29C0794A6DCC}"/>
                </a:ext>
              </a:extLst>
            </p:cNvPr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2">
              <a:extLst>
                <a:ext uri="{FF2B5EF4-FFF2-40B4-BE49-F238E27FC236}">
                  <a16:creationId xmlns:a16="http://schemas.microsoft.com/office/drawing/2014/main" id="{36696871-D0B2-F9FF-D72D-84F57015C75C}"/>
                </a:ext>
              </a:extLst>
            </p:cNvPr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2">
              <a:extLst>
                <a:ext uri="{FF2B5EF4-FFF2-40B4-BE49-F238E27FC236}">
                  <a16:creationId xmlns:a16="http://schemas.microsoft.com/office/drawing/2014/main" id="{0040DF28-115E-FB8C-5FD9-A803516D321A}"/>
                </a:ext>
              </a:extLst>
            </p:cNvPr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2">
              <a:extLst>
                <a:ext uri="{FF2B5EF4-FFF2-40B4-BE49-F238E27FC236}">
                  <a16:creationId xmlns:a16="http://schemas.microsoft.com/office/drawing/2014/main" id="{7CE7843A-F4D7-200D-4FAC-606EB78DAD6B}"/>
                </a:ext>
              </a:extLst>
            </p:cNvPr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2">
              <a:extLst>
                <a:ext uri="{FF2B5EF4-FFF2-40B4-BE49-F238E27FC236}">
                  <a16:creationId xmlns:a16="http://schemas.microsoft.com/office/drawing/2014/main" id="{08F759AE-2C71-3A92-EE5C-C1B528BC8F77}"/>
                </a:ext>
              </a:extLst>
            </p:cNvPr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2">
              <a:extLst>
                <a:ext uri="{FF2B5EF4-FFF2-40B4-BE49-F238E27FC236}">
                  <a16:creationId xmlns:a16="http://schemas.microsoft.com/office/drawing/2014/main" id="{E38532D9-C109-610F-B7B8-5894587EFDD1}"/>
                </a:ext>
              </a:extLst>
            </p:cNvPr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2">
              <a:extLst>
                <a:ext uri="{FF2B5EF4-FFF2-40B4-BE49-F238E27FC236}">
                  <a16:creationId xmlns:a16="http://schemas.microsoft.com/office/drawing/2014/main" id="{5B6568A7-3850-37F7-552A-2E7A0545E53A}"/>
                </a:ext>
              </a:extLst>
            </p:cNvPr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2">
              <a:extLst>
                <a:ext uri="{FF2B5EF4-FFF2-40B4-BE49-F238E27FC236}">
                  <a16:creationId xmlns:a16="http://schemas.microsoft.com/office/drawing/2014/main" id="{21A859F7-8B3D-2F74-D516-DE64CD6A1434}"/>
                </a:ext>
              </a:extLst>
            </p:cNvPr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2">
              <a:extLst>
                <a:ext uri="{FF2B5EF4-FFF2-40B4-BE49-F238E27FC236}">
                  <a16:creationId xmlns:a16="http://schemas.microsoft.com/office/drawing/2014/main" id="{175AEEFE-D156-AE6E-1B9B-7568ACB1E0D3}"/>
                </a:ext>
              </a:extLst>
            </p:cNvPr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2">
              <a:extLst>
                <a:ext uri="{FF2B5EF4-FFF2-40B4-BE49-F238E27FC236}">
                  <a16:creationId xmlns:a16="http://schemas.microsoft.com/office/drawing/2014/main" id="{671DBA98-D80E-E49F-E22B-30B1CC2A8BBD}"/>
                </a:ext>
              </a:extLst>
            </p:cNvPr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2">
              <a:extLst>
                <a:ext uri="{FF2B5EF4-FFF2-40B4-BE49-F238E27FC236}">
                  <a16:creationId xmlns:a16="http://schemas.microsoft.com/office/drawing/2014/main" id="{4CD7342D-EFFD-0A2C-F34A-75A9095C2F5E}"/>
                </a:ext>
              </a:extLst>
            </p:cNvPr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2">
              <a:extLst>
                <a:ext uri="{FF2B5EF4-FFF2-40B4-BE49-F238E27FC236}">
                  <a16:creationId xmlns:a16="http://schemas.microsoft.com/office/drawing/2014/main" id="{01513798-4B7D-CFCE-F9AB-51C38FEE6F8D}"/>
                </a:ext>
              </a:extLst>
            </p:cNvPr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2">
              <a:extLst>
                <a:ext uri="{FF2B5EF4-FFF2-40B4-BE49-F238E27FC236}">
                  <a16:creationId xmlns:a16="http://schemas.microsoft.com/office/drawing/2014/main" id="{9ECE97A7-BEB6-92A9-9406-028701B05CA0}"/>
                </a:ext>
              </a:extLst>
            </p:cNvPr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2">
              <a:extLst>
                <a:ext uri="{FF2B5EF4-FFF2-40B4-BE49-F238E27FC236}">
                  <a16:creationId xmlns:a16="http://schemas.microsoft.com/office/drawing/2014/main" id="{E1F00B7F-1E90-CC48-E824-DA8A49145AD2}"/>
                </a:ext>
              </a:extLst>
            </p:cNvPr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2">
              <a:extLst>
                <a:ext uri="{FF2B5EF4-FFF2-40B4-BE49-F238E27FC236}">
                  <a16:creationId xmlns:a16="http://schemas.microsoft.com/office/drawing/2014/main" id="{6012747B-B728-3A53-352F-DBB5CD370048}"/>
                </a:ext>
              </a:extLst>
            </p:cNvPr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2">
              <a:extLst>
                <a:ext uri="{FF2B5EF4-FFF2-40B4-BE49-F238E27FC236}">
                  <a16:creationId xmlns:a16="http://schemas.microsoft.com/office/drawing/2014/main" id="{35080301-D425-A359-FC56-BCA6F84ABC0D}"/>
                </a:ext>
              </a:extLst>
            </p:cNvPr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2">
              <a:extLst>
                <a:ext uri="{FF2B5EF4-FFF2-40B4-BE49-F238E27FC236}">
                  <a16:creationId xmlns:a16="http://schemas.microsoft.com/office/drawing/2014/main" id="{C7667F5E-0DBB-C9D1-A94F-C498BC3B127E}"/>
                </a:ext>
              </a:extLst>
            </p:cNvPr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2">
              <a:extLst>
                <a:ext uri="{FF2B5EF4-FFF2-40B4-BE49-F238E27FC236}">
                  <a16:creationId xmlns:a16="http://schemas.microsoft.com/office/drawing/2014/main" id="{670B5E7A-6C16-D381-5D2F-9104EDCB676E}"/>
                </a:ext>
              </a:extLst>
            </p:cNvPr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2">
              <a:extLst>
                <a:ext uri="{FF2B5EF4-FFF2-40B4-BE49-F238E27FC236}">
                  <a16:creationId xmlns:a16="http://schemas.microsoft.com/office/drawing/2014/main" id="{851FBBE2-8C42-E7DA-0771-0F69A65B5AAD}"/>
                </a:ext>
              </a:extLst>
            </p:cNvPr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2">
              <a:extLst>
                <a:ext uri="{FF2B5EF4-FFF2-40B4-BE49-F238E27FC236}">
                  <a16:creationId xmlns:a16="http://schemas.microsoft.com/office/drawing/2014/main" id="{0D1B003D-66CE-499F-E821-8E66EF215738}"/>
                </a:ext>
              </a:extLst>
            </p:cNvPr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2">
              <a:extLst>
                <a:ext uri="{FF2B5EF4-FFF2-40B4-BE49-F238E27FC236}">
                  <a16:creationId xmlns:a16="http://schemas.microsoft.com/office/drawing/2014/main" id="{9BA84A1E-C3AC-3077-A318-B04D7AE280B5}"/>
                </a:ext>
              </a:extLst>
            </p:cNvPr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2">
              <a:extLst>
                <a:ext uri="{FF2B5EF4-FFF2-40B4-BE49-F238E27FC236}">
                  <a16:creationId xmlns:a16="http://schemas.microsoft.com/office/drawing/2014/main" id="{082CE025-C447-A7EC-19AC-C6FA9A31AF54}"/>
                </a:ext>
              </a:extLst>
            </p:cNvPr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2">
              <a:extLst>
                <a:ext uri="{FF2B5EF4-FFF2-40B4-BE49-F238E27FC236}">
                  <a16:creationId xmlns:a16="http://schemas.microsoft.com/office/drawing/2014/main" id="{854DEC15-9222-E717-8443-45D920938AB4}"/>
                </a:ext>
              </a:extLst>
            </p:cNvPr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2">
              <a:extLst>
                <a:ext uri="{FF2B5EF4-FFF2-40B4-BE49-F238E27FC236}">
                  <a16:creationId xmlns:a16="http://schemas.microsoft.com/office/drawing/2014/main" id="{F9FBB2DC-3473-E052-EE22-6D871C9BCFE1}"/>
                </a:ext>
              </a:extLst>
            </p:cNvPr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2">
              <a:extLst>
                <a:ext uri="{FF2B5EF4-FFF2-40B4-BE49-F238E27FC236}">
                  <a16:creationId xmlns:a16="http://schemas.microsoft.com/office/drawing/2014/main" id="{763CBDCF-84F1-77B9-B615-57EC35BEC7B6}"/>
                </a:ext>
              </a:extLst>
            </p:cNvPr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2">
              <a:extLst>
                <a:ext uri="{FF2B5EF4-FFF2-40B4-BE49-F238E27FC236}">
                  <a16:creationId xmlns:a16="http://schemas.microsoft.com/office/drawing/2014/main" id="{2821DC4A-2445-96DF-3B03-0E5B3AD88A3E}"/>
                </a:ext>
              </a:extLst>
            </p:cNvPr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2">
              <a:extLst>
                <a:ext uri="{FF2B5EF4-FFF2-40B4-BE49-F238E27FC236}">
                  <a16:creationId xmlns:a16="http://schemas.microsoft.com/office/drawing/2014/main" id="{91D4E6F5-0B2A-3D01-BB62-2CB4274E9DA5}"/>
                </a:ext>
              </a:extLst>
            </p:cNvPr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2">
              <a:extLst>
                <a:ext uri="{FF2B5EF4-FFF2-40B4-BE49-F238E27FC236}">
                  <a16:creationId xmlns:a16="http://schemas.microsoft.com/office/drawing/2014/main" id="{A8609BFA-D562-624F-223B-C5B45C7DF94A}"/>
                </a:ext>
              </a:extLst>
            </p:cNvPr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2">
              <a:extLst>
                <a:ext uri="{FF2B5EF4-FFF2-40B4-BE49-F238E27FC236}">
                  <a16:creationId xmlns:a16="http://schemas.microsoft.com/office/drawing/2014/main" id="{D36A72D2-7018-6064-765A-BA23729BAC55}"/>
                </a:ext>
              </a:extLst>
            </p:cNvPr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2">
              <a:extLst>
                <a:ext uri="{FF2B5EF4-FFF2-40B4-BE49-F238E27FC236}">
                  <a16:creationId xmlns:a16="http://schemas.microsoft.com/office/drawing/2014/main" id="{2930E1C7-73C7-5ECB-6A35-A8998B4A50EF}"/>
                </a:ext>
              </a:extLst>
            </p:cNvPr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2">
              <a:extLst>
                <a:ext uri="{FF2B5EF4-FFF2-40B4-BE49-F238E27FC236}">
                  <a16:creationId xmlns:a16="http://schemas.microsoft.com/office/drawing/2014/main" id="{C2DB77DB-4E09-226B-9629-170C904A3F2C}"/>
                </a:ext>
              </a:extLst>
            </p:cNvPr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2">
              <a:extLst>
                <a:ext uri="{FF2B5EF4-FFF2-40B4-BE49-F238E27FC236}">
                  <a16:creationId xmlns:a16="http://schemas.microsoft.com/office/drawing/2014/main" id="{374194A6-CC34-01B5-7FAE-D91FE7F8FCA9}"/>
                </a:ext>
              </a:extLst>
            </p:cNvPr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2">
              <a:extLst>
                <a:ext uri="{FF2B5EF4-FFF2-40B4-BE49-F238E27FC236}">
                  <a16:creationId xmlns:a16="http://schemas.microsoft.com/office/drawing/2014/main" id="{D79B854E-9CEC-4927-7E13-8E95CA8D8845}"/>
                </a:ext>
              </a:extLst>
            </p:cNvPr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2">
              <a:extLst>
                <a:ext uri="{FF2B5EF4-FFF2-40B4-BE49-F238E27FC236}">
                  <a16:creationId xmlns:a16="http://schemas.microsoft.com/office/drawing/2014/main" id="{E7A1560A-A8A1-DDC6-14BC-B4BC80ED5D5B}"/>
                </a:ext>
              </a:extLst>
            </p:cNvPr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2">
              <a:extLst>
                <a:ext uri="{FF2B5EF4-FFF2-40B4-BE49-F238E27FC236}">
                  <a16:creationId xmlns:a16="http://schemas.microsoft.com/office/drawing/2014/main" id="{0EE03E0B-58F6-EAE8-406E-55D8802B4309}"/>
                </a:ext>
              </a:extLst>
            </p:cNvPr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2">
              <a:extLst>
                <a:ext uri="{FF2B5EF4-FFF2-40B4-BE49-F238E27FC236}">
                  <a16:creationId xmlns:a16="http://schemas.microsoft.com/office/drawing/2014/main" id="{D7798E6B-1CC0-FDDF-816E-244BCE829839}"/>
                </a:ext>
              </a:extLst>
            </p:cNvPr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2">
              <a:extLst>
                <a:ext uri="{FF2B5EF4-FFF2-40B4-BE49-F238E27FC236}">
                  <a16:creationId xmlns:a16="http://schemas.microsoft.com/office/drawing/2014/main" id="{65E50E12-740E-EF76-4523-055CB7A42F4B}"/>
                </a:ext>
              </a:extLst>
            </p:cNvPr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2">
              <a:extLst>
                <a:ext uri="{FF2B5EF4-FFF2-40B4-BE49-F238E27FC236}">
                  <a16:creationId xmlns:a16="http://schemas.microsoft.com/office/drawing/2014/main" id="{C88DF0B3-A742-24FF-DD55-402BB2C92D15}"/>
                </a:ext>
              </a:extLst>
            </p:cNvPr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2">
              <a:extLst>
                <a:ext uri="{FF2B5EF4-FFF2-40B4-BE49-F238E27FC236}">
                  <a16:creationId xmlns:a16="http://schemas.microsoft.com/office/drawing/2014/main" id="{31F062F7-8BA6-421C-2D1D-811C2F19F076}"/>
                </a:ext>
              </a:extLst>
            </p:cNvPr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2">
              <a:extLst>
                <a:ext uri="{FF2B5EF4-FFF2-40B4-BE49-F238E27FC236}">
                  <a16:creationId xmlns:a16="http://schemas.microsoft.com/office/drawing/2014/main" id="{72C04B14-19B1-2D44-B65E-6C652A0D385F}"/>
                </a:ext>
              </a:extLst>
            </p:cNvPr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2">
              <a:extLst>
                <a:ext uri="{FF2B5EF4-FFF2-40B4-BE49-F238E27FC236}">
                  <a16:creationId xmlns:a16="http://schemas.microsoft.com/office/drawing/2014/main" id="{DF2DA06D-017D-D6E7-4586-BBDCD5819035}"/>
                </a:ext>
              </a:extLst>
            </p:cNvPr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2">
              <a:extLst>
                <a:ext uri="{FF2B5EF4-FFF2-40B4-BE49-F238E27FC236}">
                  <a16:creationId xmlns:a16="http://schemas.microsoft.com/office/drawing/2014/main" id="{7EB934E7-40AF-4212-E47F-FBA6E79B3D45}"/>
                </a:ext>
              </a:extLst>
            </p:cNvPr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2">
              <a:extLst>
                <a:ext uri="{FF2B5EF4-FFF2-40B4-BE49-F238E27FC236}">
                  <a16:creationId xmlns:a16="http://schemas.microsoft.com/office/drawing/2014/main" id="{1F54D9EC-7CD3-1F3A-9EF4-FDBEC556F92E}"/>
                </a:ext>
              </a:extLst>
            </p:cNvPr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2">
              <a:extLst>
                <a:ext uri="{FF2B5EF4-FFF2-40B4-BE49-F238E27FC236}">
                  <a16:creationId xmlns:a16="http://schemas.microsoft.com/office/drawing/2014/main" id="{C01F11D1-1B92-F133-0974-F9425B10C231}"/>
                </a:ext>
              </a:extLst>
            </p:cNvPr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2">
              <a:extLst>
                <a:ext uri="{FF2B5EF4-FFF2-40B4-BE49-F238E27FC236}">
                  <a16:creationId xmlns:a16="http://schemas.microsoft.com/office/drawing/2014/main" id="{DF34060F-42E1-2F82-6C00-46867605B91C}"/>
                </a:ext>
              </a:extLst>
            </p:cNvPr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2">
              <a:extLst>
                <a:ext uri="{FF2B5EF4-FFF2-40B4-BE49-F238E27FC236}">
                  <a16:creationId xmlns:a16="http://schemas.microsoft.com/office/drawing/2014/main" id="{E088D04D-67AA-5616-61F9-4F517B60D21C}"/>
                </a:ext>
              </a:extLst>
            </p:cNvPr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2">
              <a:extLst>
                <a:ext uri="{FF2B5EF4-FFF2-40B4-BE49-F238E27FC236}">
                  <a16:creationId xmlns:a16="http://schemas.microsoft.com/office/drawing/2014/main" id="{FD0CAFC4-F1D3-CBC2-3330-1A4B5ED8C4ED}"/>
                </a:ext>
              </a:extLst>
            </p:cNvPr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2">
              <a:extLst>
                <a:ext uri="{FF2B5EF4-FFF2-40B4-BE49-F238E27FC236}">
                  <a16:creationId xmlns:a16="http://schemas.microsoft.com/office/drawing/2014/main" id="{1034BFA3-EE66-1BAC-384D-9FE1CAD2C5A9}"/>
                </a:ext>
              </a:extLst>
            </p:cNvPr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2">
              <a:extLst>
                <a:ext uri="{FF2B5EF4-FFF2-40B4-BE49-F238E27FC236}">
                  <a16:creationId xmlns:a16="http://schemas.microsoft.com/office/drawing/2014/main" id="{A96830C5-439D-0067-4BB9-B712F4752D92}"/>
                </a:ext>
              </a:extLst>
            </p:cNvPr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2">
              <a:extLst>
                <a:ext uri="{FF2B5EF4-FFF2-40B4-BE49-F238E27FC236}">
                  <a16:creationId xmlns:a16="http://schemas.microsoft.com/office/drawing/2014/main" id="{CCCEDE51-25E2-C463-E323-FB5FA26DCD4A}"/>
                </a:ext>
              </a:extLst>
            </p:cNvPr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2">
              <a:extLst>
                <a:ext uri="{FF2B5EF4-FFF2-40B4-BE49-F238E27FC236}">
                  <a16:creationId xmlns:a16="http://schemas.microsoft.com/office/drawing/2014/main" id="{D33823B7-B856-110A-72CD-258CC4887C47}"/>
                </a:ext>
              </a:extLst>
            </p:cNvPr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2">
              <a:extLst>
                <a:ext uri="{FF2B5EF4-FFF2-40B4-BE49-F238E27FC236}">
                  <a16:creationId xmlns:a16="http://schemas.microsoft.com/office/drawing/2014/main" id="{A73845C8-64A8-D29E-D23B-C030B8C26836}"/>
                </a:ext>
              </a:extLst>
            </p:cNvPr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2">
              <a:extLst>
                <a:ext uri="{FF2B5EF4-FFF2-40B4-BE49-F238E27FC236}">
                  <a16:creationId xmlns:a16="http://schemas.microsoft.com/office/drawing/2014/main" id="{9C8B78A1-5444-5242-E112-6B8B26844BA0}"/>
                </a:ext>
              </a:extLst>
            </p:cNvPr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2">
              <a:extLst>
                <a:ext uri="{FF2B5EF4-FFF2-40B4-BE49-F238E27FC236}">
                  <a16:creationId xmlns:a16="http://schemas.microsoft.com/office/drawing/2014/main" id="{06239FD9-AD5C-0FC1-A21F-1504F05056D1}"/>
                </a:ext>
              </a:extLst>
            </p:cNvPr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2">
              <a:extLst>
                <a:ext uri="{FF2B5EF4-FFF2-40B4-BE49-F238E27FC236}">
                  <a16:creationId xmlns:a16="http://schemas.microsoft.com/office/drawing/2014/main" id="{6E10D41E-B7D3-404A-AE21-B3D835D53AAE}"/>
                </a:ext>
              </a:extLst>
            </p:cNvPr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2">
              <a:extLst>
                <a:ext uri="{FF2B5EF4-FFF2-40B4-BE49-F238E27FC236}">
                  <a16:creationId xmlns:a16="http://schemas.microsoft.com/office/drawing/2014/main" id="{40B4E5E9-5E4C-B6F8-FEBC-940A8208C4FB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2">
              <a:extLst>
                <a:ext uri="{FF2B5EF4-FFF2-40B4-BE49-F238E27FC236}">
                  <a16:creationId xmlns:a16="http://schemas.microsoft.com/office/drawing/2014/main" id="{8099E8DF-E9EC-3FDD-D4DF-3DA75686D9FE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2">
              <a:extLst>
                <a:ext uri="{FF2B5EF4-FFF2-40B4-BE49-F238E27FC236}">
                  <a16:creationId xmlns:a16="http://schemas.microsoft.com/office/drawing/2014/main" id="{5DC23275-8B1E-3330-F205-968B34C9291C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2">
              <a:extLst>
                <a:ext uri="{FF2B5EF4-FFF2-40B4-BE49-F238E27FC236}">
                  <a16:creationId xmlns:a16="http://schemas.microsoft.com/office/drawing/2014/main" id="{3620BE5B-97EE-778F-7DAF-11755EC662C3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2">
              <a:extLst>
                <a:ext uri="{FF2B5EF4-FFF2-40B4-BE49-F238E27FC236}">
                  <a16:creationId xmlns:a16="http://schemas.microsoft.com/office/drawing/2014/main" id="{3219E257-FF51-46C7-5FA7-75FF345FD37E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42">
              <a:extLst>
                <a:ext uri="{FF2B5EF4-FFF2-40B4-BE49-F238E27FC236}">
                  <a16:creationId xmlns:a16="http://schemas.microsoft.com/office/drawing/2014/main" id="{FA67CB91-7B91-43DF-DEC8-2C4260D46A90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42">
              <a:extLst>
                <a:ext uri="{FF2B5EF4-FFF2-40B4-BE49-F238E27FC236}">
                  <a16:creationId xmlns:a16="http://schemas.microsoft.com/office/drawing/2014/main" id="{3A979375-9085-440C-CF67-D36C2035E97F}"/>
                </a:ext>
              </a:extLst>
            </p:cNvPr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2">
              <a:extLst>
                <a:ext uri="{FF2B5EF4-FFF2-40B4-BE49-F238E27FC236}">
                  <a16:creationId xmlns:a16="http://schemas.microsoft.com/office/drawing/2014/main" id="{78E99A60-3A21-7939-269A-52244C024B73}"/>
                </a:ext>
              </a:extLst>
            </p:cNvPr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2">
              <a:extLst>
                <a:ext uri="{FF2B5EF4-FFF2-40B4-BE49-F238E27FC236}">
                  <a16:creationId xmlns:a16="http://schemas.microsoft.com/office/drawing/2014/main" id="{E0F1B38E-3C87-8C1D-C98D-7D816C526824}"/>
                </a:ext>
              </a:extLst>
            </p:cNvPr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2">
              <a:extLst>
                <a:ext uri="{FF2B5EF4-FFF2-40B4-BE49-F238E27FC236}">
                  <a16:creationId xmlns:a16="http://schemas.microsoft.com/office/drawing/2014/main" id="{6F406C73-F91A-3D8C-1FA1-67AD5FEB4F6C}"/>
                </a:ext>
              </a:extLst>
            </p:cNvPr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2">
              <a:extLst>
                <a:ext uri="{FF2B5EF4-FFF2-40B4-BE49-F238E27FC236}">
                  <a16:creationId xmlns:a16="http://schemas.microsoft.com/office/drawing/2014/main" id="{449C56A3-7C82-8EE8-D533-0A64D5188DDA}"/>
                </a:ext>
              </a:extLst>
            </p:cNvPr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2">
              <a:extLst>
                <a:ext uri="{FF2B5EF4-FFF2-40B4-BE49-F238E27FC236}">
                  <a16:creationId xmlns:a16="http://schemas.microsoft.com/office/drawing/2014/main" id="{EB4ABED0-D5DF-4A4A-8C24-9583315D695E}"/>
                </a:ext>
              </a:extLst>
            </p:cNvPr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2">
              <a:extLst>
                <a:ext uri="{FF2B5EF4-FFF2-40B4-BE49-F238E27FC236}">
                  <a16:creationId xmlns:a16="http://schemas.microsoft.com/office/drawing/2014/main" id="{87A5C8D8-818A-C4C8-18A1-8F8F5C57633B}"/>
                </a:ext>
              </a:extLst>
            </p:cNvPr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2">
              <a:extLst>
                <a:ext uri="{FF2B5EF4-FFF2-40B4-BE49-F238E27FC236}">
                  <a16:creationId xmlns:a16="http://schemas.microsoft.com/office/drawing/2014/main" id="{D9D3F57E-8854-7E40-3DB3-F130613E5EBE}"/>
                </a:ext>
              </a:extLst>
            </p:cNvPr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2">
              <a:extLst>
                <a:ext uri="{FF2B5EF4-FFF2-40B4-BE49-F238E27FC236}">
                  <a16:creationId xmlns:a16="http://schemas.microsoft.com/office/drawing/2014/main" id="{FBE16DA0-AEB3-AB2C-D490-5132D162E7D5}"/>
                </a:ext>
              </a:extLst>
            </p:cNvPr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2">
              <a:extLst>
                <a:ext uri="{FF2B5EF4-FFF2-40B4-BE49-F238E27FC236}">
                  <a16:creationId xmlns:a16="http://schemas.microsoft.com/office/drawing/2014/main" id="{4D80FFB9-3064-009A-7DEE-702AB840CF0D}"/>
                </a:ext>
              </a:extLst>
            </p:cNvPr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2">
              <a:extLst>
                <a:ext uri="{FF2B5EF4-FFF2-40B4-BE49-F238E27FC236}">
                  <a16:creationId xmlns:a16="http://schemas.microsoft.com/office/drawing/2014/main" id="{45059EB8-2C5D-440B-1FAD-609D926706FD}"/>
                </a:ext>
              </a:extLst>
            </p:cNvPr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2">
              <a:extLst>
                <a:ext uri="{FF2B5EF4-FFF2-40B4-BE49-F238E27FC236}">
                  <a16:creationId xmlns:a16="http://schemas.microsoft.com/office/drawing/2014/main" id="{0B039936-DC2D-5B89-A728-12FA97866395}"/>
                </a:ext>
              </a:extLst>
            </p:cNvPr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2">
              <a:extLst>
                <a:ext uri="{FF2B5EF4-FFF2-40B4-BE49-F238E27FC236}">
                  <a16:creationId xmlns:a16="http://schemas.microsoft.com/office/drawing/2014/main" id="{24674136-366F-BD66-9545-85DBD8D1E753}"/>
                </a:ext>
              </a:extLst>
            </p:cNvPr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2">
              <a:extLst>
                <a:ext uri="{FF2B5EF4-FFF2-40B4-BE49-F238E27FC236}">
                  <a16:creationId xmlns:a16="http://schemas.microsoft.com/office/drawing/2014/main" id="{21B4EC41-86C9-DA98-CBC7-C7069C5AA8AA}"/>
                </a:ext>
              </a:extLst>
            </p:cNvPr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2">
              <a:extLst>
                <a:ext uri="{FF2B5EF4-FFF2-40B4-BE49-F238E27FC236}">
                  <a16:creationId xmlns:a16="http://schemas.microsoft.com/office/drawing/2014/main" id="{6DA8E509-022A-D4F7-B9EE-F3F0ABB95806}"/>
                </a:ext>
              </a:extLst>
            </p:cNvPr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2">
              <a:extLst>
                <a:ext uri="{FF2B5EF4-FFF2-40B4-BE49-F238E27FC236}">
                  <a16:creationId xmlns:a16="http://schemas.microsoft.com/office/drawing/2014/main" id="{6FB3298B-31AA-22E2-B567-A541A74A0837}"/>
                </a:ext>
              </a:extLst>
            </p:cNvPr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2">
              <a:extLst>
                <a:ext uri="{FF2B5EF4-FFF2-40B4-BE49-F238E27FC236}">
                  <a16:creationId xmlns:a16="http://schemas.microsoft.com/office/drawing/2014/main" id="{136472FF-CADC-BFEB-8487-DDEEF66B8763}"/>
                </a:ext>
              </a:extLst>
            </p:cNvPr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2">
              <a:extLst>
                <a:ext uri="{FF2B5EF4-FFF2-40B4-BE49-F238E27FC236}">
                  <a16:creationId xmlns:a16="http://schemas.microsoft.com/office/drawing/2014/main" id="{E4FC4055-63B6-BE20-739D-76603A957DFB}"/>
                </a:ext>
              </a:extLst>
            </p:cNvPr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2">
              <a:extLst>
                <a:ext uri="{FF2B5EF4-FFF2-40B4-BE49-F238E27FC236}">
                  <a16:creationId xmlns:a16="http://schemas.microsoft.com/office/drawing/2014/main" id="{F906690C-7F23-9430-A0AE-ED51FA38BAFC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2">
              <a:extLst>
                <a:ext uri="{FF2B5EF4-FFF2-40B4-BE49-F238E27FC236}">
                  <a16:creationId xmlns:a16="http://schemas.microsoft.com/office/drawing/2014/main" id="{95B9AB9E-43AE-EFD4-32A6-DA90EC0711E1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42">
              <a:extLst>
                <a:ext uri="{FF2B5EF4-FFF2-40B4-BE49-F238E27FC236}">
                  <a16:creationId xmlns:a16="http://schemas.microsoft.com/office/drawing/2014/main" id="{3DFF0FA9-62A3-4C33-72B1-75AE4AA18CBF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2">
              <a:extLst>
                <a:ext uri="{FF2B5EF4-FFF2-40B4-BE49-F238E27FC236}">
                  <a16:creationId xmlns:a16="http://schemas.microsoft.com/office/drawing/2014/main" id="{7D5550A4-DFC7-6119-821B-924954E5BAF5}"/>
                </a:ext>
              </a:extLst>
            </p:cNvPr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2">
              <a:extLst>
                <a:ext uri="{FF2B5EF4-FFF2-40B4-BE49-F238E27FC236}">
                  <a16:creationId xmlns:a16="http://schemas.microsoft.com/office/drawing/2014/main" id="{53671EB9-5FA1-7CA7-012B-CBB5CF977D62}"/>
                </a:ext>
              </a:extLst>
            </p:cNvPr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2">
              <a:extLst>
                <a:ext uri="{FF2B5EF4-FFF2-40B4-BE49-F238E27FC236}">
                  <a16:creationId xmlns:a16="http://schemas.microsoft.com/office/drawing/2014/main" id="{9FF8E51B-3FE5-63E9-E3B1-284BF1A45CF2}"/>
                </a:ext>
              </a:extLst>
            </p:cNvPr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2">
              <a:extLst>
                <a:ext uri="{FF2B5EF4-FFF2-40B4-BE49-F238E27FC236}">
                  <a16:creationId xmlns:a16="http://schemas.microsoft.com/office/drawing/2014/main" id="{92398292-5B94-1A82-A2C8-445301B85E7D}"/>
                </a:ext>
              </a:extLst>
            </p:cNvPr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2">
              <a:extLst>
                <a:ext uri="{FF2B5EF4-FFF2-40B4-BE49-F238E27FC236}">
                  <a16:creationId xmlns:a16="http://schemas.microsoft.com/office/drawing/2014/main" id="{09260221-0675-2D89-2865-4A10E70558B8}"/>
                </a:ext>
              </a:extLst>
            </p:cNvPr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2">
              <a:extLst>
                <a:ext uri="{FF2B5EF4-FFF2-40B4-BE49-F238E27FC236}">
                  <a16:creationId xmlns:a16="http://schemas.microsoft.com/office/drawing/2014/main" id="{30AC3A5B-CF64-8B91-D8CA-702844CC8885}"/>
                </a:ext>
              </a:extLst>
            </p:cNvPr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2">
              <a:extLst>
                <a:ext uri="{FF2B5EF4-FFF2-40B4-BE49-F238E27FC236}">
                  <a16:creationId xmlns:a16="http://schemas.microsoft.com/office/drawing/2014/main" id="{08A84919-0301-FF4C-DCC4-F16AFE811B90}"/>
                </a:ext>
              </a:extLst>
            </p:cNvPr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2">
              <a:extLst>
                <a:ext uri="{FF2B5EF4-FFF2-40B4-BE49-F238E27FC236}">
                  <a16:creationId xmlns:a16="http://schemas.microsoft.com/office/drawing/2014/main" id="{407E22CA-2BD7-7F82-5F0E-922A6B635CB1}"/>
                </a:ext>
              </a:extLst>
            </p:cNvPr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2">
              <a:extLst>
                <a:ext uri="{FF2B5EF4-FFF2-40B4-BE49-F238E27FC236}">
                  <a16:creationId xmlns:a16="http://schemas.microsoft.com/office/drawing/2014/main" id="{0915FD87-7DBB-F2DB-1A78-610CA218DA2A}"/>
                </a:ext>
              </a:extLst>
            </p:cNvPr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2">
              <a:extLst>
                <a:ext uri="{FF2B5EF4-FFF2-40B4-BE49-F238E27FC236}">
                  <a16:creationId xmlns:a16="http://schemas.microsoft.com/office/drawing/2014/main" id="{FEEA63A3-E919-7EBF-B8CE-E2E5C7259309}"/>
                </a:ext>
              </a:extLst>
            </p:cNvPr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2">
              <a:extLst>
                <a:ext uri="{FF2B5EF4-FFF2-40B4-BE49-F238E27FC236}">
                  <a16:creationId xmlns:a16="http://schemas.microsoft.com/office/drawing/2014/main" id="{AB85F042-40C9-C9E2-39F9-0A3E13F2850E}"/>
                </a:ext>
              </a:extLst>
            </p:cNvPr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2">
              <a:extLst>
                <a:ext uri="{FF2B5EF4-FFF2-40B4-BE49-F238E27FC236}">
                  <a16:creationId xmlns:a16="http://schemas.microsoft.com/office/drawing/2014/main" id="{AA5F1273-F415-85D7-DDB7-B14E1FD7EDA9}"/>
                </a:ext>
              </a:extLst>
            </p:cNvPr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2">
              <a:extLst>
                <a:ext uri="{FF2B5EF4-FFF2-40B4-BE49-F238E27FC236}">
                  <a16:creationId xmlns:a16="http://schemas.microsoft.com/office/drawing/2014/main" id="{6216EE32-1E64-86E9-DD1A-6C8E5FCC2822}"/>
                </a:ext>
              </a:extLst>
            </p:cNvPr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2">
              <a:extLst>
                <a:ext uri="{FF2B5EF4-FFF2-40B4-BE49-F238E27FC236}">
                  <a16:creationId xmlns:a16="http://schemas.microsoft.com/office/drawing/2014/main" id="{661E0209-9935-A6D7-4239-D68D34EBFE05}"/>
                </a:ext>
              </a:extLst>
            </p:cNvPr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2">
              <a:extLst>
                <a:ext uri="{FF2B5EF4-FFF2-40B4-BE49-F238E27FC236}">
                  <a16:creationId xmlns:a16="http://schemas.microsoft.com/office/drawing/2014/main" id="{AC8E524C-45FF-CA85-C3EB-4C522F1FB614}"/>
                </a:ext>
              </a:extLst>
            </p:cNvPr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2">
              <a:extLst>
                <a:ext uri="{FF2B5EF4-FFF2-40B4-BE49-F238E27FC236}">
                  <a16:creationId xmlns:a16="http://schemas.microsoft.com/office/drawing/2014/main" id="{D3E5ED57-BE45-4BD5-6921-BB6E7D84998A}"/>
                </a:ext>
              </a:extLst>
            </p:cNvPr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2">
              <a:extLst>
                <a:ext uri="{FF2B5EF4-FFF2-40B4-BE49-F238E27FC236}">
                  <a16:creationId xmlns:a16="http://schemas.microsoft.com/office/drawing/2014/main" id="{F7521BBD-5C88-03C0-5B47-B94855F4F13E}"/>
                </a:ext>
              </a:extLst>
            </p:cNvPr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2">
              <a:extLst>
                <a:ext uri="{FF2B5EF4-FFF2-40B4-BE49-F238E27FC236}">
                  <a16:creationId xmlns:a16="http://schemas.microsoft.com/office/drawing/2014/main" id="{1C07F1C2-7586-8EAB-60A7-F04782636591}"/>
                </a:ext>
              </a:extLst>
            </p:cNvPr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2">
              <a:extLst>
                <a:ext uri="{FF2B5EF4-FFF2-40B4-BE49-F238E27FC236}">
                  <a16:creationId xmlns:a16="http://schemas.microsoft.com/office/drawing/2014/main" id="{7EFC5795-7512-A8A9-890B-B60B98A4D810}"/>
                </a:ext>
              </a:extLst>
            </p:cNvPr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2">
              <a:extLst>
                <a:ext uri="{FF2B5EF4-FFF2-40B4-BE49-F238E27FC236}">
                  <a16:creationId xmlns:a16="http://schemas.microsoft.com/office/drawing/2014/main" id="{D1657608-271F-3763-13B5-A4BA102CFF6C}"/>
                </a:ext>
              </a:extLst>
            </p:cNvPr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2">
              <a:extLst>
                <a:ext uri="{FF2B5EF4-FFF2-40B4-BE49-F238E27FC236}">
                  <a16:creationId xmlns:a16="http://schemas.microsoft.com/office/drawing/2014/main" id="{C98C9DEF-EDAF-C81A-38F9-AA733D7117DE}"/>
                </a:ext>
              </a:extLst>
            </p:cNvPr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2">
              <a:extLst>
                <a:ext uri="{FF2B5EF4-FFF2-40B4-BE49-F238E27FC236}">
                  <a16:creationId xmlns:a16="http://schemas.microsoft.com/office/drawing/2014/main" id="{A100DAAD-DDF4-172A-CC73-48C521BF817C}"/>
                </a:ext>
              </a:extLst>
            </p:cNvPr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2">
              <a:extLst>
                <a:ext uri="{FF2B5EF4-FFF2-40B4-BE49-F238E27FC236}">
                  <a16:creationId xmlns:a16="http://schemas.microsoft.com/office/drawing/2014/main" id="{08AC7560-3A0E-FD55-36FB-3C5BE5B50F42}"/>
                </a:ext>
              </a:extLst>
            </p:cNvPr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2">
              <a:extLst>
                <a:ext uri="{FF2B5EF4-FFF2-40B4-BE49-F238E27FC236}">
                  <a16:creationId xmlns:a16="http://schemas.microsoft.com/office/drawing/2014/main" id="{E02667CF-18A4-F77C-372E-63D303DB6CED}"/>
                </a:ext>
              </a:extLst>
            </p:cNvPr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2">
              <a:extLst>
                <a:ext uri="{FF2B5EF4-FFF2-40B4-BE49-F238E27FC236}">
                  <a16:creationId xmlns:a16="http://schemas.microsoft.com/office/drawing/2014/main" id="{431666C3-600C-C3E4-BFD8-B8FEFC37429C}"/>
                </a:ext>
              </a:extLst>
            </p:cNvPr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2">
              <a:extLst>
                <a:ext uri="{FF2B5EF4-FFF2-40B4-BE49-F238E27FC236}">
                  <a16:creationId xmlns:a16="http://schemas.microsoft.com/office/drawing/2014/main" id="{F336A484-E2DE-DD3E-30EB-FD55FF35D83D}"/>
                </a:ext>
              </a:extLst>
            </p:cNvPr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2">
              <a:extLst>
                <a:ext uri="{FF2B5EF4-FFF2-40B4-BE49-F238E27FC236}">
                  <a16:creationId xmlns:a16="http://schemas.microsoft.com/office/drawing/2014/main" id="{AD3EC531-385C-57DE-19B7-0702548DC515}"/>
                </a:ext>
              </a:extLst>
            </p:cNvPr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2">
              <a:extLst>
                <a:ext uri="{FF2B5EF4-FFF2-40B4-BE49-F238E27FC236}">
                  <a16:creationId xmlns:a16="http://schemas.microsoft.com/office/drawing/2014/main" id="{79D39BE2-2AA7-7791-70B4-BA46AD4CEF8B}"/>
                </a:ext>
              </a:extLst>
            </p:cNvPr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2">
              <a:extLst>
                <a:ext uri="{FF2B5EF4-FFF2-40B4-BE49-F238E27FC236}">
                  <a16:creationId xmlns:a16="http://schemas.microsoft.com/office/drawing/2014/main" id="{30C5BE9D-C866-FB18-A151-E62DD270360D}"/>
                </a:ext>
              </a:extLst>
            </p:cNvPr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2">
              <a:extLst>
                <a:ext uri="{FF2B5EF4-FFF2-40B4-BE49-F238E27FC236}">
                  <a16:creationId xmlns:a16="http://schemas.microsoft.com/office/drawing/2014/main" id="{50ABDEA1-53D5-0E61-4562-CB22A1D89903}"/>
                </a:ext>
              </a:extLst>
            </p:cNvPr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2">
              <a:extLst>
                <a:ext uri="{FF2B5EF4-FFF2-40B4-BE49-F238E27FC236}">
                  <a16:creationId xmlns:a16="http://schemas.microsoft.com/office/drawing/2014/main" id="{10E89A62-DB85-172D-3079-A6D681FA78FA}"/>
                </a:ext>
              </a:extLst>
            </p:cNvPr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2">
              <a:extLst>
                <a:ext uri="{FF2B5EF4-FFF2-40B4-BE49-F238E27FC236}">
                  <a16:creationId xmlns:a16="http://schemas.microsoft.com/office/drawing/2014/main" id="{D2017EE7-154D-4DC0-B6DD-F6DC403B7DB3}"/>
                </a:ext>
              </a:extLst>
            </p:cNvPr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2">
              <a:extLst>
                <a:ext uri="{FF2B5EF4-FFF2-40B4-BE49-F238E27FC236}">
                  <a16:creationId xmlns:a16="http://schemas.microsoft.com/office/drawing/2014/main" id="{B970FFB5-85F5-66B0-3D38-11A0C1F03772}"/>
                </a:ext>
              </a:extLst>
            </p:cNvPr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2">
              <a:extLst>
                <a:ext uri="{FF2B5EF4-FFF2-40B4-BE49-F238E27FC236}">
                  <a16:creationId xmlns:a16="http://schemas.microsoft.com/office/drawing/2014/main" id="{1432334E-1C2C-0606-953E-A8B9DC2FE0A7}"/>
                </a:ext>
              </a:extLst>
            </p:cNvPr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2">
              <a:extLst>
                <a:ext uri="{FF2B5EF4-FFF2-40B4-BE49-F238E27FC236}">
                  <a16:creationId xmlns:a16="http://schemas.microsoft.com/office/drawing/2014/main" id="{CB06517E-9B7E-6192-4364-0843DF1F2DDD}"/>
                </a:ext>
              </a:extLst>
            </p:cNvPr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2">
              <a:extLst>
                <a:ext uri="{FF2B5EF4-FFF2-40B4-BE49-F238E27FC236}">
                  <a16:creationId xmlns:a16="http://schemas.microsoft.com/office/drawing/2014/main" id="{65F27D8F-A83C-FE0D-B58E-8D0A6FBA7308}"/>
                </a:ext>
              </a:extLst>
            </p:cNvPr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2">
              <a:extLst>
                <a:ext uri="{FF2B5EF4-FFF2-40B4-BE49-F238E27FC236}">
                  <a16:creationId xmlns:a16="http://schemas.microsoft.com/office/drawing/2014/main" id="{04A8A470-1EA7-3630-AF3A-4366AA7F28CD}"/>
                </a:ext>
              </a:extLst>
            </p:cNvPr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2">
              <a:extLst>
                <a:ext uri="{FF2B5EF4-FFF2-40B4-BE49-F238E27FC236}">
                  <a16:creationId xmlns:a16="http://schemas.microsoft.com/office/drawing/2014/main" id="{12DAC2F6-1E31-5618-FD09-0A9DDD199C4F}"/>
                </a:ext>
              </a:extLst>
            </p:cNvPr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2">
              <a:extLst>
                <a:ext uri="{FF2B5EF4-FFF2-40B4-BE49-F238E27FC236}">
                  <a16:creationId xmlns:a16="http://schemas.microsoft.com/office/drawing/2014/main" id="{E44E30D0-9E94-7616-91F5-6A6E50E34B92}"/>
                </a:ext>
              </a:extLst>
            </p:cNvPr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2">
              <a:extLst>
                <a:ext uri="{FF2B5EF4-FFF2-40B4-BE49-F238E27FC236}">
                  <a16:creationId xmlns:a16="http://schemas.microsoft.com/office/drawing/2014/main" id="{4FF0994B-886B-7943-BF0D-F181D482C945}"/>
                </a:ext>
              </a:extLst>
            </p:cNvPr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2">
              <a:extLst>
                <a:ext uri="{FF2B5EF4-FFF2-40B4-BE49-F238E27FC236}">
                  <a16:creationId xmlns:a16="http://schemas.microsoft.com/office/drawing/2014/main" id="{AD1F6E91-3A02-8DE8-80A4-1B7B0A2BE1C7}"/>
                </a:ext>
              </a:extLst>
            </p:cNvPr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2">
              <a:extLst>
                <a:ext uri="{FF2B5EF4-FFF2-40B4-BE49-F238E27FC236}">
                  <a16:creationId xmlns:a16="http://schemas.microsoft.com/office/drawing/2014/main" id="{C9A532EF-B72E-3BEE-24C2-16EC61ACFDCF}"/>
                </a:ext>
              </a:extLst>
            </p:cNvPr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2">
              <a:extLst>
                <a:ext uri="{FF2B5EF4-FFF2-40B4-BE49-F238E27FC236}">
                  <a16:creationId xmlns:a16="http://schemas.microsoft.com/office/drawing/2014/main" id="{817A8DCF-4430-8B00-5A10-B889466971CB}"/>
                </a:ext>
              </a:extLst>
            </p:cNvPr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2">
              <a:extLst>
                <a:ext uri="{FF2B5EF4-FFF2-40B4-BE49-F238E27FC236}">
                  <a16:creationId xmlns:a16="http://schemas.microsoft.com/office/drawing/2014/main" id="{EB1BE1A9-18EF-2F17-91F3-FC7E0B1D8058}"/>
                </a:ext>
              </a:extLst>
            </p:cNvPr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2">
              <a:extLst>
                <a:ext uri="{FF2B5EF4-FFF2-40B4-BE49-F238E27FC236}">
                  <a16:creationId xmlns:a16="http://schemas.microsoft.com/office/drawing/2014/main" id="{1BAEA4D2-D33A-9743-7A2B-A4FBD6570C3F}"/>
                </a:ext>
              </a:extLst>
            </p:cNvPr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2">
              <a:extLst>
                <a:ext uri="{FF2B5EF4-FFF2-40B4-BE49-F238E27FC236}">
                  <a16:creationId xmlns:a16="http://schemas.microsoft.com/office/drawing/2014/main" id="{3263032A-F710-2A4E-1C16-1AE25FA4BD0A}"/>
                </a:ext>
              </a:extLst>
            </p:cNvPr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2">
              <a:extLst>
                <a:ext uri="{FF2B5EF4-FFF2-40B4-BE49-F238E27FC236}">
                  <a16:creationId xmlns:a16="http://schemas.microsoft.com/office/drawing/2014/main" id="{830C3CAB-AEC5-16E7-FA87-D0E8F45CEB23}"/>
                </a:ext>
              </a:extLst>
            </p:cNvPr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2">
              <a:extLst>
                <a:ext uri="{FF2B5EF4-FFF2-40B4-BE49-F238E27FC236}">
                  <a16:creationId xmlns:a16="http://schemas.microsoft.com/office/drawing/2014/main" id="{4752AA7D-017F-61EF-C67C-99481D331A0F}"/>
                </a:ext>
              </a:extLst>
            </p:cNvPr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2">
              <a:extLst>
                <a:ext uri="{FF2B5EF4-FFF2-40B4-BE49-F238E27FC236}">
                  <a16:creationId xmlns:a16="http://schemas.microsoft.com/office/drawing/2014/main" id="{78AC24EE-FD84-2518-84A2-1911364D1167}"/>
                </a:ext>
              </a:extLst>
            </p:cNvPr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2">
              <a:extLst>
                <a:ext uri="{FF2B5EF4-FFF2-40B4-BE49-F238E27FC236}">
                  <a16:creationId xmlns:a16="http://schemas.microsoft.com/office/drawing/2014/main" id="{4D069F89-423D-D5C4-713C-A8C2DBF2A024}"/>
                </a:ext>
              </a:extLst>
            </p:cNvPr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2">
              <a:extLst>
                <a:ext uri="{FF2B5EF4-FFF2-40B4-BE49-F238E27FC236}">
                  <a16:creationId xmlns:a16="http://schemas.microsoft.com/office/drawing/2014/main" id="{1F6D3EF6-F240-6A93-3918-2974F17B3232}"/>
                </a:ext>
              </a:extLst>
            </p:cNvPr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2">
              <a:extLst>
                <a:ext uri="{FF2B5EF4-FFF2-40B4-BE49-F238E27FC236}">
                  <a16:creationId xmlns:a16="http://schemas.microsoft.com/office/drawing/2014/main" id="{F95F265D-B2C0-FD72-9B47-DD479DD77AD7}"/>
                </a:ext>
              </a:extLst>
            </p:cNvPr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2">
              <a:extLst>
                <a:ext uri="{FF2B5EF4-FFF2-40B4-BE49-F238E27FC236}">
                  <a16:creationId xmlns:a16="http://schemas.microsoft.com/office/drawing/2014/main" id="{2197A5E2-B830-7446-F884-3F407DB3119E}"/>
                </a:ext>
              </a:extLst>
            </p:cNvPr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2">
              <a:extLst>
                <a:ext uri="{FF2B5EF4-FFF2-40B4-BE49-F238E27FC236}">
                  <a16:creationId xmlns:a16="http://schemas.microsoft.com/office/drawing/2014/main" id="{2BDDB17D-814A-313D-4F1E-16851CA1E9BE}"/>
                </a:ext>
              </a:extLst>
            </p:cNvPr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2">
              <a:extLst>
                <a:ext uri="{FF2B5EF4-FFF2-40B4-BE49-F238E27FC236}">
                  <a16:creationId xmlns:a16="http://schemas.microsoft.com/office/drawing/2014/main" id="{53EE3C1B-39B3-9883-15DD-AFBC765E1056}"/>
                </a:ext>
              </a:extLst>
            </p:cNvPr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2">
              <a:extLst>
                <a:ext uri="{FF2B5EF4-FFF2-40B4-BE49-F238E27FC236}">
                  <a16:creationId xmlns:a16="http://schemas.microsoft.com/office/drawing/2014/main" id="{C3AFE172-F6E2-3787-44E5-E78DA7BCA991}"/>
                </a:ext>
              </a:extLst>
            </p:cNvPr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2">
              <a:extLst>
                <a:ext uri="{FF2B5EF4-FFF2-40B4-BE49-F238E27FC236}">
                  <a16:creationId xmlns:a16="http://schemas.microsoft.com/office/drawing/2014/main" id="{9C271840-B36A-5EA7-C2A8-3C089388423B}"/>
                </a:ext>
              </a:extLst>
            </p:cNvPr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2">
              <a:extLst>
                <a:ext uri="{FF2B5EF4-FFF2-40B4-BE49-F238E27FC236}">
                  <a16:creationId xmlns:a16="http://schemas.microsoft.com/office/drawing/2014/main" id="{8E8346E2-4F75-AD1A-77A3-30D717A84ECE}"/>
                </a:ext>
              </a:extLst>
            </p:cNvPr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2">
              <a:extLst>
                <a:ext uri="{FF2B5EF4-FFF2-40B4-BE49-F238E27FC236}">
                  <a16:creationId xmlns:a16="http://schemas.microsoft.com/office/drawing/2014/main" id="{2FC48D65-D941-D436-4A15-3964474B3112}"/>
                </a:ext>
              </a:extLst>
            </p:cNvPr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2">
              <a:extLst>
                <a:ext uri="{FF2B5EF4-FFF2-40B4-BE49-F238E27FC236}">
                  <a16:creationId xmlns:a16="http://schemas.microsoft.com/office/drawing/2014/main" id="{8C8C7610-09A2-A103-4391-2374139F84F8}"/>
                </a:ext>
              </a:extLst>
            </p:cNvPr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2">
              <a:extLst>
                <a:ext uri="{FF2B5EF4-FFF2-40B4-BE49-F238E27FC236}">
                  <a16:creationId xmlns:a16="http://schemas.microsoft.com/office/drawing/2014/main" id="{6E98E165-60EA-80D9-7F84-F673A96DA6E2}"/>
                </a:ext>
              </a:extLst>
            </p:cNvPr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2">
              <a:extLst>
                <a:ext uri="{FF2B5EF4-FFF2-40B4-BE49-F238E27FC236}">
                  <a16:creationId xmlns:a16="http://schemas.microsoft.com/office/drawing/2014/main" id="{2D2D1F87-78F3-A1A9-8D50-8159A87B268B}"/>
                </a:ext>
              </a:extLst>
            </p:cNvPr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2">
              <a:extLst>
                <a:ext uri="{FF2B5EF4-FFF2-40B4-BE49-F238E27FC236}">
                  <a16:creationId xmlns:a16="http://schemas.microsoft.com/office/drawing/2014/main" id="{CFD96777-790A-4566-A647-D82E4B8BC4E0}"/>
                </a:ext>
              </a:extLst>
            </p:cNvPr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2">
              <a:extLst>
                <a:ext uri="{FF2B5EF4-FFF2-40B4-BE49-F238E27FC236}">
                  <a16:creationId xmlns:a16="http://schemas.microsoft.com/office/drawing/2014/main" id="{08F7CED8-17DC-A68D-380F-746FCCC514E0}"/>
                </a:ext>
              </a:extLst>
            </p:cNvPr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2">
              <a:extLst>
                <a:ext uri="{FF2B5EF4-FFF2-40B4-BE49-F238E27FC236}">
                  <a16:creationId xmlns:a16="http://schemas.microsoft.com/office/drawing/2014/main" id="{44B90C9D-6FEF-5AD5-3226-E4DF369302D8}"/>
                </a:ext>
              </a:extLst>
            </p:cNvPr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2">
              <a:extLst>
                <a:ext uri="{FF2B5EF4-FFF2-40B4-BE49-F238E27FC236}">
                  <a16:creationId xmlns:a16="http://schemas.microsoft.com/office/drawing/2014/main" id="{C512E49D-6802-8CB0-AEE8-A7E7C30BBC36}"/>
                </a:ext>
              </a:extLst>
            </p:cNvPr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2">
              <a:extLst>
                <a:ext uri="{FF2B5EF4-FFF2-40B4-BE49-F238E27FC236}">
                  <a16:creationId xmlns:a16="http://schemas.microsoft.com/office/drawing/2014/main" id="{A2A07882-C44F-6338-5CCE-749DB6B6EB46}"/>
                </a:ext>
              </a:extLst>
            </p:cNvPr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2">
              <a:extLst>
                <a:ext uri="{FF2B5EF4-FFF2-40B4-BE49-F238E27FC236}">
                  <a16:creationId xmlns:a16="http://schemas.microsoft.com/office/drawing/2014/main" id="{2A631B16-BCBF-50B4-A987-A4F81A8FF45E}"/>
                </a:ext>
              </a:extLst>
            </p:cNvPr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2">
              <a:extLst>
                <a:ext uri="{FF2B5EF4-FFF2-40B4-BE49-F238E27FC236}">
                  <a16:creationId xmlns:a16="http://schemas.microsoft.com/office/drawing/2014/main" id="{A2D6A60B-F773-7B4C-C3F2-A172BD216CD6}"/>
                </a:ext>
              </a:extLst>
            </p:cNvPr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2">
              <a:extLst>
                <a:ext uri="{FF2B5EF4-FFF2-40B4-BE49-F238E27FC236}">
                  <a16:creationId xmlns:a16="http://schemas.microsoft.com/office/drawing/2014/main" id="{45597356-A968-3B92-D620-F4E366356660}"/>
                </a:ext>
              </a:extLst>
            </p:cNvPr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2">
              <a:extLst>
                <a:ext uri="{FF2B5EF4-FFF2-40B4-BE49-F238E27FC236}">
                  <a16:creationId xmlns:a16="http://schemas.microsoft.com/office/drawing/2014/main" id="{87117640-08FA-4C96-9EA2-60142097D686}"/>
                </a:ext>
              </a:extLst>
            </p:cNvPr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2">
              <a:extLst>
                <a:ext uri="{FF2B5EF4-FFF2-40B4-BE49-F238E27FC236}">
                  <a16:creationId xmlns:a16="http://schemas.microsoft.com/office/drawing/2014/main" id="{ED4ECE95-EE33-DC75-9F71-D47D73541F4E}"/>
                </a:ext>
              </a:extLst>
            </p:cNvPr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2">
              <a:extLst>
                <a:ext uri="{FF2B5EF4-FFF2-40B4-BE49-F238E27FC236}">
                  <a16:creationId xmlns:a16="http://schemas.microsoft.com/office/drawing/2014/main" id="{14904DC6-5BFB-387A-CB95-606732860B3E}"/>
                </a:ext>
              </a:extLst>
            </p:cNvPr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2">
              <a:extLst>
                <a:ext uri="{FF2B5EF4-FFF2-40B4-BE49-F238E27FC236}">
                  <a16:creationId xmlns:a16="http://schemas.microsoft.com/office/drawing/2014/main" id="{4E3C4E7F-F6CC-DF87-5EB6-9293BDC17C7B}"/>
                </a:ext>
              </a:extLst>
            </p:cNvPr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2">
              <a:extLst>
                <a:ext uri="{FF2B5EF4-FFF2-40B4-BE49-F238E27FC236}">
                  <a16:creationId xmlns:a16="http://schemas.microsoft.com/office/drawing/2014/main" id="{2EA32F29-58C1-A7AC-D87A-0545E60EC834}"/>
                </a:ext>
              </a:extLst>
            </p:cNvPr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2">
              <a:extLst>
                <a:ext uri="{FF2B5EF4-FFF2-40B4-BE49-F238E27FC236}">
                  <a16:creationId xmlns:a16="http://schemas.microsoft.com/office/drawing/2014/main" id="{9CA113A9-D369-38A4-D5C3-D530E511412A}"/>
                </a:ext>
              </a:extLst>
            </p:cNvPr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2">
              <a:extLst>
                <a:ext uri="{FF2B5EF4-FFF2-40B4-BE49-F238E27FC236}">
                  <a16:creationId xmlns:a16="http://schemas.microsoft.com/office/drawing/2014/main" id="{ECE0C241-D34C-1E3D-0438-7D8A4E5FEED7}"/>
                </a:ext>
              </a:extLst>
            </p:cNvPr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2">
              <a:extLst>
                <a:ext uri="{FF2B5EF4-FFF2-40B4-BE49-F238E27FC236}">
                  <a16:creationId xmlns:a16="http://schemas.microsoft.com/office/drawing/2014/main" id="{5A82B459-309E-5939-1508-B282D998B7D5}"/>
                </a:ext>
              </a:extLst>
            </p:cNvPr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2">
              <a:extLst>
                <a:ext uri="{FF2B5EF4-FFF2-40B4-BE49-F238E27FC236}">
                  <a16:creationId xmlns:a16="http://schemas.microsoft.com/office/drawing/2014/main" id="{A17DD218-1463-EB58-E436-BA4F49554643}"/>
                </a:ext>
              </a:extLst>
            </p:cNvPr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2">
              <a:extLst>
                <a:ext uri="{FF2B5EF4-FFF2-40B4-BE49-F238E27FC236}">
                  <a16:creationId xmlns:a16="http://schemas.microsoft.com/office/drawing/2014/main" id="{BF022517-649B-BB55-FE23-5BEFC167B76B}"/>
                </a:ext>
              </a:extLst>
            </p:cNvPr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2">
              <a:extLst>
                <a:ext uri="{FF2B5EF4-FFF2-40B4-BE49-F238E27FC236}">
                  <a16:creationId xmlns:a16="http://schemas.microsoft.com/office/drawing/2014/main" id="{DD89A79F-D783-914A-8BC3-7F663C1A98AF}"/>
                </a:ext>
              </a:extLst>
            </p:cNvPr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2">
              <a:extLst>
                <a:ext uri="{FF2B5EF4-FFF2-40B4-BE49-F238E27FC236}">
                  <a16:creationId xmlns:a16="http://schemas.microsoft.com/office/drawing/2014/main" id="{5B3F7A9E-11A4-08DF-619D-0B0F5DA7D987}"/>
                </a:ext>
              </a:extLst>
            </p:cNvPr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2">
              <a:extLst>
                <a:ext uri="{FF2B5EF4-FFF2-40B4-BE49-F238E27FC236}">
                  <a16:creationId xmlns:a16="http://schemas.microsoft.com/office/drawing/2014/main" id="{CD271273-98D1-2A5C-751A-96CADE2070C5}"/>
                </a:ext>
              </a:extLst>
            </p:cNvPr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2">
              <a:extLst>
                <a:ext uri="{FF2B5EF4-FFF2-40B4-BE49-F238E27FC236}">
                  <a16:creationId xmlns:a16="http://schemas.microsoft.com/office/drawing/2014/main" id="{A894AEAF-FE2A-017D-9E2B-14D17521625A}"/>
                </a:ext>
              </a:extLst>
            </p:cNvPr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2">
              <a:extLst>
                <a:ext uri="{FF2B5EF4-FFF2-40B4-BE49-F238E27FC236}">
                  <a16:creationId xmlns:a16="http://schemas.microsoft.com/office/drawing/2014/main" id="{DD1ABCA6-5762-F42D-73F5-E6D6A5C160D9}"/>
                </a:ext>
              </a:extLst>
            </p:cNvPr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2">
              <a:extLst>
                <a:ext uri="{FF2B5EF4-FFF2-40B4-BE49-F238E27FC236}">
                  <a16:creationId xmlns:a16="http://schemas.microsoft.com/office/drawing/2014/main" id="{84504753-24DC-86F7-56F8-C769DA2AB0D7}"/>
                </a:ext>
              </a:extLst>
            </p:cNvPr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2">
              <a:extLst>
                <a:ext uri="{FF2B5EF4-FFF2-40B4-BE49-F238E27FC236}">
                  <a16:creationId xmlns:a16="http://schemas.microsoft.com/office/drawing/2014/main" id="{53E3B0F4-4B82-F3AB-4D80-7DDCA15F8C42}"/>
                </a:ext>
              </a:extLst>
            </p:cNvPr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2">
              <a:extLst>
                <a:ext uri="{FF2B5EF4-FFF2-40B4-BE49-F238E27FC236}">
                  <a16:creationId xmlns:a16="http://schemas.microsoft.com/office/drawing/2014/main" id="{72DB5846-EAF2-055A-BC30-B2E9251BF8E4}"/>
                </a:ext>
              </a:extLst>
            </p:cNvPr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2">
              <a:extLst>
                <a:ext uri="{FF2B5EF4-FFF2-40B4-BE49-F238E27FC236}">
                  <a16:creationId xmlns:a16="http://schemas.microsoft.com/office/drawing/2014/main" id="{699D2819-D959-F796-01B5-548B4C298DA9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2">
              <a:extLst>
                <a:ext uri="{FF2B5EF4-FFF2-40B4-BE49-F238E27FC236}">
                  <a16:creationId xmlns:a16="http://schemas.microsoft.com/office/drawing/2014/main" id="{2CE3D2C1-B36F-F126-B691-FD2439C39895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2">
              <a:extLst>
                <a:ext uri="{FF2B5EF4-FFF2-40B4-BE49-F238E27FC236}">
                  <a16:creationId xmlns:a16="http://schemas.microsoft.com/office/drawing/2014/main" id="{77CC9232-7E1E-27C9-2C0F-B59D32702800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2">
              <a:extLst>
                <a:ext uri="{FF2B5EF4-FFF2-40B4-BE49-F238E27FC236}">
                  <a16:creationId xmlns:a16="http://schemas.microsoft.com/office/drawing/2014/main" id="{A884C505-E594-27FD-EB77-6BDBAD83108D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2">
              <a:extLst>
                <a:ext uri="{FF2B5EF4-FFF2-40B4-BE49-F238E27FC236}">
                  <a16:creationId xmlns:a16="http://schemas.microsoft.com/office/drawing/2014/main" id="{03A2E3F7-CA32-BE95-3906-DC94D9FFB96D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>
              <a:extLst>
                <a:ext uri="{FF2B5EF4-FFF2-40B4-BE49-F238E27FC236}">
                  <a16:creationId xmlns:a16="http://schemas.microsoft.com/office/drawing/2014/main" id="{F305A807-2E65-EE5C-7AC2-7F3A52F94BBC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2">
              <a:extLst>
                <a:ext uri="{FF2B5EF4-FFF2-40B4-BE49-F238E27FC236}">
                  <a16:creationId xmlns:a16="http://schemas.microsoft.com/office/drawing/2014/main" id="{E51BF6D3-8415-E20B-F88D-318E96AF4303}"/>
                </a:ext>
              </a:extLst>
            </p:cNvPr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2">
              <a:extLst>
                <a:ext uri="{FF2B5EF4-FFF2-40B4-BE49-F238E27FC236}">
                  <a16:creationId xmlns:a16="http://schemas.microsoft.com/office/drawing/2014/main" id="{D0881B3A-804E-6B39-7FD1-1B0706ED96E7}"/>
                </a:ext>
              </a:extLst>
            </p:cNvPr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2">
              <a:extLst>
                <a:ext uri="{FF2B5EF4-FFF2-40B4-BE49-F238E27FC236}">
                  <a16:creationId xmlns:a16="http://schemas.microsoft.com/office/drawing/2014/main" id="{7B6FB3D0-DD12-AA4C-34BE-66D964F4CA2A}"/>
                </a:ext>
              </a:extLst>
            </p:cNvPr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2">
              <a:extLst>
                <a:ext uri="{FF2B5EF4-FFF2-40B4-BE49-F238E27FC236}">
                  <a16:creationId xmlns:a16="http://schemas.microsoft.com/office/drawing/2014/main" id="{839B97B2-B3D9-FA22-2A3A-F624D753A910}"/>
                </a:ext>
              </a:extLst>
            </p:cNvPr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2">
              <a:extLst>
                <a:ext uri="{FF2B5EF4-FFF2-40B4-BE49-F238E27FC236}">
                  <a16:creationId xmlns:a16="http://schemas.microsoft.com/office/drawing/2014/main" id="{37EF170F-891E-E3F6-8DE7-747933DDAC4D}"/>
                </a:ext>
              </a:extLst>
            </p:cNvPr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2">
              <a:extLst>
                <a:ext uri="{FF2B5EF4-FFF2-40B4-BE49-F238E27FC236}">
                  <a16:creationId xmlns:a16="http://schemas.microsoft.com/office/drawing/2014/main" id="{8E8AA893-E2CE-9ABF-D56D-1402F7779DD0}"/>
                </a:ext>
              </a:extLst>
            </p:cNvPr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2">
              <a:extLst>
                <a:ext uri="{FF2B5EF4-FFF2-40B4-BE49-F238E27FC236}">
                  <a16:creationId xmlns:a16="http://schemas.microsoft.com/office/drawing/2014/main" id="{C471AE70-8367-24CD-F63C-9D0DDDB74353}"/>
                </a:ext>
              </a:extLst>
            </p:cNvPr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2">
              <a:extLst>
                <a:ext uri="{FF2B5EF4-FFF2-40B4-BE49-F238E27FC236}">
                  <a16:creationId xmlns:a16="http://schemas.microsoft.com/office/drawing/2014/main" id="{8AD3C2EC-02D7-0726-ECA6-89D0600874D2}"/>
                </a:ext>
              </a:extLst>
            </p:cNvPr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2">
              <a:extLst>
                <a:ext uri="{FF2B5EF4-FFF2-40B4-BE49-F238E27FC236}">
                  <a16:creationId xmlns:a16="http://schemas.microsoft.com/office/drawing/2014/main" id="{18C081F0-1342-B0AF-C2E6-D3CA0A8C15CC}"/>
                </a:ext>
              </a:extLst>
            </p:cNvPr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2">
              <a:extLst>
                <a:ext uri="{FF2B5EF4-FFF2-40B4-BE49-F238E27FC236}">
                  <a16:creationId xmlns:a16="http://schemas.microsoft.com/office/drawing/2014/main" id="{4DACE570-2FB6-8134-9037-F05D539AC6A9}"/>
                </a:ext>
              </a:extLst>
            </p:cNvPr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2">
              <a:extLst>
                <a:ext uri="{FF2B5EF4-FFF2-40B4-BE49-F238E27FC236}">
                  <a16:creationId xmlns:a16="http://schemas.microsoft.com/office/drawing/2014/main" id="{482943BF-E8B5-4C4F-E680-09B0982F1717}"/>
                </a:ext>
              </a:extLst>
            </p:cNvPr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2">
              <a:extLst>
                <a:ext uri="{FF2B5EF4-FFF2-40B4-BE49-F238E27FC236}">
                  <a16:creationId xmlns:a16="http://schemas.microsoft.com/office/drawing/2014/main" id="{79F5CFB8-8B47-0065-598D-59DB4071B338}"/>
                </a:ext>
              </a:extLst>
            </p:cNvPr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2">
              <a:extLst>
                <a:ext uri="{FF2B5EF4-FFF2-40B4-BE49-F238E27FC236}">
                  <a16:creationId xmlns:a16="http://schemas.microsoft.com/office/drawing/2014/main" id="{D1B2F8C6-A802-6257-9FD1-02A7D655F474}"/>
                </a:ext>
              </a:extLst>
            </p:cNvPr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2">
              <a:extLst>
                <a:ext uri="{FF2B5EF4-FFF2-40B4-BE49-F238E27FC236}">
                  <a16:creationId xmlns:a16="http://schemas.microsoft.com/office/drawing/2014/main" id="{25068A44-BA9C-15BE-BC0B-AAD83718C524}"/>
                </a:ext>
              </a:extLst>
            </p:cNvPr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2">
              <a:extLst>
                <a:ext uri="{FF2B5EF4-FFF2-40B4-BE49-F238E27FC236}">
                  <a16:creationId xmlns:a16="http://schemas.microsoft.com/office/drawing/2014/main" id="{4C75565F-6737-724E-8269-F79097610171}"/>
                </a:ext>
              </a:extLst>
            </p:cNvPr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2">
              <a:extLst>
                <a:ext uri="{FF2B5EF4-FFF2-40B4-BE49-F238E27FC236}">
                  <a16:creationId xmlns:a16="http://schemas.microsoft.com/office/drawing/2014/main" id="{94B61400-2065-4C10-CC8D-4E579DD5BFA7}"/>
                </a:ext>
              </a:extLst>
            </p:cNvPr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2">
              <a:extLst>
                <a:ext uri="{FF2B5EF4-FFF2-40B4-BE49-F238E27FC236}">
                  <a16:creationId xmlns:a16="http://schemas.microsoft.com/office/drawing/2014/main" id="{404A9437-5ADE-85FB-AD49-E3E774017852}"/>
                </a:ext>
              </a:extLst>
            </p:cNvPr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2">
              <a:extLst>
                <a:ext uri="{FF2B5EF4-FFF2-40B4-BE49-F238E27FC236}">
                  <a16:creationId xmlns:a16="http://schemas.microsoft.com/office/drawing/2014/main" id="{8EA6E4F5-9054-0CB1-EB44-FBE7D9836B58}"/>
                </a:ext>
              </a:extLst>
            </p:cNvPr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432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3EE28-3AE0-6503-B261-1D4F0F42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6F62AFD9-A617-8A2A-DA92-E9ADB431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ro-RO" dirty="0"/>
              <a:t>Big data </a:t>
            </a:r>
            <a:r>
              <a:rPr lang="ro-RO" dirty="0" err="1"/>
              <a:t>challenges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00E5C082-A12E-79DD-6AFD-8E1B37831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r>
              <a:rPr lang="ro-RO" sz="1800" dirty="0" err="1">
                <a:latin typeface="Raleway" pitchFamily="2" charset="0"/>
              </a:rPr>
              <a:t>Handling</a:t>
            </a:r>
            <a:r>
              <a:rPr lang="ro-RO" sz="1800" dirty="0">
                <a:latin typeface="Raleway" pitchFamily="2" charset="0"/>
              </a:rPr>
              <a:t> big data </a:t>
            </a:r>
            <a:r>
              <a:rPr lang="en-US" sz="1800" dirty="0">
                <a:latin typeface="Raleway" pitchFamily="2" charset="0"/>
              </a:rPr>
              <a:t>presents numerous challenges, such as:</a:t>
            </a: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Handling the size of the dataset (</a:t>
            </a:r>
            <a:r>
              <a:rPr lang="en-US" sz="1800" b="1" dirty="0">
                <a:latin typeface="Raleway" pitchFamily="2" charset="0"/>
              </a:rPr>
              <a:t>120M rows</a:t>
            </a:r>
            <a:r>
              <a:rPr lang="en-US" sz="1800" dirty="0">
                <a:latin typeface="Raleway" pitchFamily="2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Running the entire processing workflow (reading and computing large-scale tasks) can overwhelm local memory, leading to bottlenecks</a:t>
            </a:r>
          </a:p>
          <a:p>
            <a:pPr lvl="1"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Memory and performance optimizations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Without proper memory management, the processing steps can result in memory errors and inefficiencies</a:t>
            </a:r>
            <a:endParaRPr lang="ro-RO" sz="1400" dirty="0">
              <a:latin typeface="Raleway" pitchFamily="2" charset="0"/>
            </a:endParaRPr>
          </a:p>
          <a:p>
            <a:pPr marL="584200" lvl="1" indent="0">
              <a:spcAft>
                <a:spcPts val="600"/>
              </a:spcAft>
              <a:buNone/>
            </a:pPr>
            <a:endParaRPr lang="ro-RO" sz="1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34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0CE9D-0BB9-5092-5C8F-7E390D3D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CF3D2188-D678-68D0-2A16-60DC613F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ro-RO" dirty="0"/>
              <a:t>Big data </a:t>
            </a:r>
            <a:r>
              <a:rPr lang="ro-RO" dirty="0" err="1"/>
              <a:t>challenges</a:t>
            </a:r>
            <a:endParaRPr lang="ro-RO" dirty="0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E2989F3D-C003-61D0-0D60-12FE003D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950" y="1008000"/>
            <a:ext cx="7704000" cy="3591300"/>
          </a:xfrm>
        </p:spPr>
        <p:txBody>
          <a:bodyPr wrap="square" anchor="t">
            <a:normAutofit/>
          </a:bodyPr>
          <a:lstStyle/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Transition to a cloud infrastructure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Moving from local computation to cloud infrastructure requires adapting workflows and addressing compatibility issues between local tools and cloud tools</a:t>
            </a:r>
            <a:endParaRPr lang="en-US" sz="1800" dirty="0">
              <a:latin typeface="Raleway" pitchFamily="2" charset="0"/>
            </a:endParaRPr>
          </a:p>
          <a:p>
            <a:pPr marL="127000" indent="0">
              <a:spcAft>
                <a:spcPts val="600"/>
              </a:spcAft>
              <a:buNone/>
            </a:pPr>
            <a:endParaRPr lang="en-US" dirty="0">
              <a:latin typeface="Raleway" pitchFamily="2" charset="0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Data quality and null values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latin typeface="Raleway" pitchFamily="2" charset="0"/>
              </a:rPr>
              <a:t>Data quality, especially numerous null values in the provided dataset can distort analysis and model predictions</a:t>
            </a:r>
          </a:p>
          <a:p>
            <a:pPr marL="584200" lvl="1" indent="0">
              <a:spcAft>
                <a:spcPts val="600"/>
              </a:spcAft>
              <a:buNone/>
            </a:pPr>
            <a:endParaRPr lang="en-US" sz="1800" dirty="0">
              <a:latin typeface="Raleway" pitchFamily="2" charset="0"/>
            </a:endParaRPr>
          </a:p>
          <a:p>
            <a:pPr marL="127000" indent="0">
              <a:spcAft>
                <a:spcPts val="600"/>
              </a:spcAft>
              <a:buNone/>
            </a:pPr>
            <a:r>
              <a:rPr lang="en-US" sz="1800" dirty="0">
                <a:latin typeface="Raleway" pitchFamily="2" charset="0"/>
              </a:rPr>
              <a:t>Each challenge will be addressed in the following chapter</a:t>
            </a:r>
          </a:p>
          <a:p>
            <a:pPr marL="584200" lvl="1" indent="0">
              <a:spcAft>
                <a:spcPts val="600"/>
              </a:spcAft>
              <a:buNone/>
            </a:pPr>
            <a:endParaRPr lang="ro-RO" sz="1400" dirty="0">
              <a:latin typeface="Raleway" pitchFamily="2" charset="0"/>
            </a:endParaRPr>
          </a:p>
          <a:p>
            <a:pPr marL="584200" lvl="1" indent="0">
              <a:spcAft>
                <a:spcPts val="600"/>
              </a:spcAft>
              <a:buNone/>
            </a:pPr>
            <a:endParaRPr lang="ro-RO" sz="1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012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>
          <a:extLst>
            <a:ext uri="{FF2B5EF4-FFF2-40B4-BE49-F238E27FC236}">
              <a16:creationId xmlns:a16="http://schemas.microsoft.com/office/drawing/2014/main" id="{BFCAFCAD-0B84-AC19-6B1E-9D72CF312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42">
            <a:extLst>
              <a:ext uri="{FF2B5EF4-FFF2-40B4-BE49-F238E27FC236}">
                <a16:creationId xmlns:a16="http://schemas.microsoft.com/office/drawing/2014/main" id="{4B690602-BA68-90E2-3ABD-DBAEB0D26BF2}"/>
              </a:ext>
            </a:extLst>
          </p:cNvPr>
          <p:cNvSpPr/>
          <p:nvPr/>
        </p:nvSpPr>
        <p:spPr>
          <a:xfrm>
            <a:off x="3991350" y="1080096"/>
            <a:ext cx="1161300" cy="1161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42">
            <a:extLst>
              <a:ext uri="{FF2B5EF4-FFF2-40B4-BE49-F238E27FC236}">
                <a16:creationId xmlns:a16="http://schemas.microsoft.com/office/drawing/2014/main" id="{C322097A-E98C-122B-3036-027123A5E6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977" y="2326104"/>
            <a:ext cx="831204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&amp; implementation</a:t>
            </a:r>
            <a:endParaRPr dirty="0"/>
          </a:p>
        </p:txBody>
      </p:sp>
      <p:sp>
        <p:nvSpPr>
          <p:cNvPr id="4097" name="Google Shape;4097;p42">
            <a:extLst>
              <a:ext uri="{FF2B5EF4-FFF2-40B4-BE49-F238E27FC236}">
                <a16:creationId xmlns:a16="http://schemas.microsoft.com/office/drawing/2014/main" id="{827ACE72-6FD3-4CBB-E980-2A0FAD24D7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98" name="Google Shape;4098;p42">
            <a:extLst>
              <a:ext uri="{FF2B5EF4-FFF2-40B4-BE49-F238E27FC236}">
                <a16:creationId xmlns:a16="http://schemas.microsoft.com/office/drawing/2014/main" id="{D7032CEC-5383-6CA0-DEA8-62ED1FFB79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99" name="Google Shape;4099;p42">
            <a:extLst>
              <a:ext uri="{FF2B5EF4-FFF2-40B4-BE49-F238E27FC236}">
                <a16:creationId xmlns:a16="http://schemas.microsoft.com/office/drawing/2014/main" id="{15033487-85DC-5A43-002A-D35A6C81D613}"/>
              </a:ext>
            </a:extLst>
          </p:cNvPr>
          <p:cNvGrpSpPr/>
          <p:nvPr/>
        </p:nvGrpSpPr>
        <p:grpSpPr>
          <a:xfrm flipH="1">
            <a:off x="957894" y="1435116"/>
            <a:ext cx="1143167" cy="451268"/>
            <a:chOff x="5454775" y="-1447800"/>
            <a:chExt cx="3232025" cy="1275850"/>
          </a:xfrm>
        </p:grpSpPr>
        <p:sp>
          <p:nvSpPr>
            <p:cNvPr id="4100" name="Google Shape;4100;p42">
              <a:extLst>
                <a:ext uri="{FF2B5EF4-FFF2-40B4-BE49-F238E27FC236}">
                  <a16:creationId xmlns:a16="http://schemas.microsoft.com/office/drawing/2014/main" id="{ED2A153D-9114-8F75-03A3-B30BE449F384}"/>
                </a:ext>
              </a:extLst>
            </p:cNvPr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2">
              <a:extLst>
                <a:ext uri="{FF2B5EF4-FFF2-40B4-BE49-F238E27FC236}">
                  <a16:creationId xmlns:a16="http://schemas.microsoft.com/office/drawing/2014/main" id="{62F4036E-2939-EEFF-3553-0152BF16FC42}"/>
                </a:ext>
              </a:extLst>
            </p:cNvPr>
            <p:cNvSpPr/>
            <p:nvPr/>
          </p:nvSpPr>
          <p:spPr>
            <a:xfrm>
              <a:off x="6602150" y="-685750"/>
              <a:ext cx="252600" cy="513800"/>
            </a:xfrm>
            <a:custGeom>
              <a:avLst/>
              <a:gdLst/>
              <a:ahLst/>
              <a:cxnLst/>
              <a:rect l="l" t="t" r="r" b="b"/>
              <a:pathLst>
                <a:path w="10104" h="20552" extrusionOk="0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2">
              <a:extLst>
                <a:ext uri="{FF2B5EF4-FFF2-40B4-BE49-F238E27FC236}">
                  <a16:creationId xmlns:a16="http://schemas.microsoft.com/office/drawing/2014/main" id="{1EE95F75-E069-346B-EDE1-48B06A385403}"/>
                </a:ext>
              </a:extLst>
            </p:cNvPr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2">
              <a:extLst>
                <a:ext uri="{FF2B5EF4-FFF2-40B4-BE49-F238E27FC236}">
                  <a16:creationId xmlns:a16="http://schemas.microsoft.com/office/drawing/2014/main" id="{7A8FF195-5B5C-AB18-F538-360EF7DD919C}"/>
                </a:ext>
              </a:extLst>
            </p:cNvPr>
            <p:cNvSpPr/>
            <p:nvPr/>
          </p:nvSpPr>
          <p:spPr>
            <a:xfrm>
              <a:off x="7163750" y="-1223175"/>
              <a:ext cx="698675" cy="294000"/>
            </a:xfrm>
            <a:custGeom>
              <a:avLst/>
              <a:gdLst/>
              <a:ahLst/>
              <a:cxnLst/>
              <a:rect l="l" t="t" r="r" b="b"/>
              <a:pathLst>
                <a:path w="27947" h="11760" extrusionOk="0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2">
              <a:extLst>
                <a:ext uri="{FF2B5EF4-FFF2-40B4-BE49-F238E27FC236}">
                  <a16:creationId xmlns:a16="http://schemas.microsoft.com/office/drawing/2014/main" id="{38EC2E1A-0CBE-34A4-ADD0-284290769D5A}"/>
                </a:ext>
              </a:extLst>
            </p:cNvPr>
            <p:cNvSpPr/>
            <p:nvPr/>
          </p:nvSpPr>
          <p:spPr>
            <a:xfrm>
              <a:off x="7169125" y="-1359675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2">
              <a:extLst>
                <a:ext uri="{FF2B5EF4-FFF2-40B4-BE49-F238E27FC236}">
                  <a16:creationId xmlns:a16="http://schemas.microsoft.com/office/drawing/2014/main" id="{A620F891-BCA6-A9C9-AE76-EBEE2A7EADBD}"/>
                </a:ext>
              </a:extLst>
            </p:cNvPr>
            <p:cNvSpPr/>
            <p:nvPr/>
          </p:nvSpPr>
          <p:spPr>
            <a:xfrm>
              <a:off x="6634925" y="-1230150"/>
              <a:ext cx="489075" cy="148350"/>
            </a:xfrm>
            <a:custGeom>
              <a:avLst/>
              <a:gdLst/>
              <a:ahLst/>
              <a:cxnLst/>
              <a:rect l="l" t="t" r="r" b="b"/>
              <a:pathLst>
                <a:path w="19563" h="5934" extrusionOk="0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2">
              <a:extLst>
                <a:ext uri="{FF2B5EF4-FFF2-40B4-BE49-F238E27FC236}">
                  <a16:creationId xmlns:a16="http://schemas.microsoft.com/office/drawing/2014/main" id="{7EB80A53-643F-4E57-6BCB-D9C547D2A245}"/>
                </a:ext>
              </a:extLst>
            </p:cNvPr>
            <p:cNvSpPr/>
            <p:nvPr/>
          </p:nvSpPr>
          <p:spPr>
            <a:xfrm>
              <a:off x="7169125" y="-1317750"/>
              <a:ext cx="489075" cy="106425"/>
            </a:xfrm>
            <a:custGeom>
              <a:avLst/>
              <a:gdLst/>
              <a:ahLst/>
              <a:cxnLst/>
              <a:rect l="l" t="t" r="r" b="b"/>
              <a:pathLst>
                <a:path w="19563" h="4257" extrusionOk="0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2">
              <a:extLst>
                <a:ext uri="{FF2B5EF4-FFF2-40B4-BE49-F238E27FC236}">
                  <a16:creationId xmlns:a16="http://schemas.microsoft.com/office/drawing/2014/main" id="{F258A20B-DA6C-DFC3-0860-5E1768678D51}"/>
                </a:ext>
              </a:extLst>
            </p:cNvPr>
            <p:cNvSpPr/>
            <p:nvPr/>
          </p:nvSpPr>
          <p:spPr>
            <a:xfrm>
              <a:off x="6637075" y="-1200600"/>
              <a:ext cx="486925" cy="98375"/>
            </a:xfrm>
            <a:custGeom>
              <a:avLst/>
              <a:gdLst/>
              <a:ahLst/>
              <a:cxnLst/>
              <a:rect l="l" t="t" r="r" b="b"/>
              <a:pathLst>
                <a:path w="19477" h="3935" extrusionOk="0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2">
              <a:extLst>
                <a:ext uri="{FF2B5EF4-FFF2-40B4-BE49-F238E27FC236}">
                  <a16:creationId xmlns:a16="http://schemas.microsoft.com/office/drawing/2014/main" id="{39744C9B-BF66-729F-B5F6-7732A06C8CC9}"/>
                </a:ext>
              </a:extLst>
            </p:cNvPr>
            <p:cNvSpPr/>
            <p:nvPr/>
          </p:nvSpPr>
          <p:spPr>
            <a:xfrm>
              <a:off x="6059900" y="-765300"/>
              <a:ext cx="419750" cy="224125"/>
            </a:xfrm>
            <a:custGeom>
              <a:avLst/>
              <a:gdLst/>
              <a:ahLst/>
              <a:cxnLst/>
              <a:rect l="l" t="t" r="r" b="b"/>
              <a:pathLst>
                <a:path w="16790" h="8965" extrusionOk="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2">
              <a:extLst>
                <a:ext uri="{FF2B5EF4-FFF2-40B4-BE49-F238E27FC236}">
                  <a16:creationId xmlns:a16="http://schemas.microsoft.com/office/drawing/2014/main" id="{2F490B5F-5774-1E87-E945-1C37589A1DFE}"/>
                </a:ext>
              </a:extLst>
            </p:cNvPr>
            <p:cNvSpPr/>
            <p:nvPr/>
          </p:nvSpPr>
          <p:spPr>
            <a:xfrm>
              <a:off x="6124925" y="-528300"/>
              <a:ext cx="420275" cy="223600"/>
            </a:xfrm>
            <a:custGeom>
              <a:avLst/>
              <a:gdLst/>
              <a:ahLst/>
              <a:cxnLst/>
              <a:rect l="l" t="t" r="r" b="b"/>
              <a:pathLst>
                <a:path w="16811" h="8944" extrusionOk="0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2">
              <a:extLst>
                <a:ext uri="{FF2B5EF4-FFF2-40B4-BE49-F238E27FC236}">
                  <a16:creationId xmlns:a16="http://schemas.microsoft.com/office/drawing/2014/main" id="{56908587-4841-07DC-5217-3442389793CD}"/>
                </a:ext>
              </a:extLst>
            </p:cNvPr>
            <p:cNvSpPr/>
            <p:nvPr/>
          </p:nvSpPr>
          <p:spPr>
            <a:xfrm>
              <a:off x="6188875" y="-758850"/>
              <a:ext cx="290775" cy="217675"/>
            </a:xfrm>
            <a:custGeom>
              <a:avLst/>
              <a:gdLst/>
              <a:ahLst/>
              <a:cxnLst/>
              <a:rect l="l" t="t" r="r" b="b"/>
              <a:pathLst>
                <a:path w="11631" h="8707" extrusionOk="0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2">
              <a:extLst>
                <a:ext uri="{FF2B5EF4-FFF2-40B4-BE49-F238E27FC236}">
                  <a16:creationId xmlns:a16="http://schemas.microsoft.com/office/drawing/2014/main" id="{8B381ACA-9533-7E72-29A4-5E715F4308B1}"/>
                </a:ext>
              </a:extLst>
            </p:cNvPr>
            <p:cNvSpPr/>
            <p:nvPr/>
          </p:nvSpPr>
          <p:spPr>
            <a:xfrm>
              <a:off x="6298500" y="-511625"/>
              <a:ext cx="246700" cy="206925"/>
            </a:xfrm>
            <a:custGeom>
              <a:avLst/>
              <a:gdLst/>
              <a:ahLst/>
              <a:cxnLst/>
              <a:rect l="l" t="t" r="r" b="b"/>
              <a:pathLst>
                <a:path w="9868" h="8277" extrusionOk="0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2">
              <a:extLst>
                <a:ext uri="{FF2B5EF4-FFF2-40B4-BE49-F238E27FC236}">
                  <a16:creationId xmlns:a16="http://schemas.microsoft.com/office/drawing/2014/main" id="{2789B065-CF60-40EC-46F5-9A49478E9D7C}"/>
                </a:ext>
              </a:extLst>
            </p:cNvPr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extrusionOk="0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2">
              <a:extLst>
                <a:ext uri="{FF2B5EF4-FFF2-40B4-BE49-F238E27FC236}">
                  <a16:creationId xmlns:a16="http://schemas.microsoft.com/office/drawing/2014/main" id="{2549EDCD-8ADC-53EF-48D7-3D5F1F639AC1}"/>
                </a:ext>
              </a:extLst>
            </p:cNvPr>
            <p:cNvSpPr/>
            <p:nvPr/>
          </p:nvSpPr>
          <p:spPr>
            <a:xfrm>
              <a:off x="7983850" y="-790550"/>
              <a:ext cx="702950" cy="257450"/>
            </a:xfrm>
            <a:custGeom>
              <a:avLst/>
              <a:gdLst/>
              <a:ahLst/>
              <a:cxnLst/>
              <a:rect l="l" t="t" r="r" b="b"/>
              <a:pathLst>
                <a:path w="28118" h="10298" fill="none" extrusionOk="0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2">
              <a:extLst>
                <a:ext uri="{FF2B5EF4-FFF2-40B4-BE49-F238E27FC236}">
                  <a16:creationId xmlns:a16="http://schemas.microsoft.com/office/drawing/2014/main" id="{8EC10262-A845-F66C-7C92-8801E26D69C4}"/>
                </a:ext>
              </a:extLst>
            </p:cNvPr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extrusionOk="0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2">
              <a:extLst>
                <a:ext uri="{FF2B5EF4-FFF2-40B4-BE49-F238E27FC236}">
                  <a16:creationId xmlns:a16="http://schemas.microsoft.com/office/drawing/2014/main" id="{06326FD5-34E2-51A9-5A68-9A0ABE2B8572}"/>
                </a:ext>
              </a:extLst>
            </p:cNvPr>
            <p:cNvSpPr/>
            <p:nvPr/>
          </p:nvSpPr>
          <p:spPr>
            <a:xfrm>
              <a:off x="5454775" y="-1404825"/>
              <a:ext cx="2837025" cy="933525"/>
            </a:xfrm>
            <a:custGeom>
              <a:avLst/>
              <a:gdLst/>
              <a:ahLst/>
              <a:cxnLst/>
              <a:rect l="l" t="t" r="r" b="b"/>
              <a:pathLst>
                <a:path w="113481" h="37341" fill="none" extrusionOk="0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2">
              <a:extLst>
                <a:ext uri="{FF2B5EF4-FFF2-40B4-BE49-F238E27FC236}">
                  <a16:creationId xmlns:a16="http://schemas.microsoft.com/office/drawing/2014/main" id="{9FA82727-0CDA-8EB2-0173-C5280A471AF3}"/>
                </a:ext>
              </a:extLst>
            </p:cNvPr>
            <p:cNvSpPr/>
            <p:nvPr/>
          </p:nvSpPr>
          <p:spPr>
            <a:xfrm>
              <a:off x="7617325" y="-1163525"/>
              <a:ext cx="835175" cy="557325"/>
            </a:xfrm>
            <a:custGeom>
              <a:avLst/>
              <a:gdLst/>
              <a:ahLst/>
              <a:cxnLst/>
              <a:rect l="l" t="t" r="r" b="b"/>
              <a:pathLst>
                <a:path w="33407" h="22293" extrusionOk="0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2">
              <a:extLst>
                <a:ext uri="{FF2B5EF4-FFF2-40B4-BE49-F238E27FC236}">
                  <a16:creationId xmlns:a16="http://schemas.microsoft.com/office/drawing/2014/main" id="{2A5B02DB-75E3-7220-ABA8-11D96455FEEB}"/>
                </a:ext>
              </a:extLst>
            </p:cNvPr>
            <p:cNvSpPr/>
            <p:nvPr/>
          </p:nvSpPr>
          <p:spPr>
            <a:xfrm>
              <a:off x="6672000" y="-14478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2">
              <a:extLst>
                <a:ext uri="{FF2B5EF4-FFF2-40B4-BE49-F238E27FC236}">
                  <a16:creationId xmlns:a16="http://schemas.microsoft.com/office/drawing/2014/main" id="{3B23839E-1F3C-DB7D-BCEE-D7FAC5985312}"/>
                </a:ext>
              </a:extLst>
            </p:cNvPr>
            <p:cNvSpPr/>
            <p:nvPr/>
          </p:nvSpPr>
          <p:spPr>
            <a:xfrm>
              <a:off x="5536975" y="-1344100"/>
              <a:ext cx="50550" cy="59700"/>
            </a:xfrm>
            <a:custGeom>
              <a:avLst/>
              <a:gdLst/>
              <a:ahLst/>
              <a:cxnLst/>
              <a:rect l="l" t="t" r="r" b="b"/>
              <a:pathLst>
                <a:path w="2022" h="2388" extrusionOk="0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2">
              <a:extLst>
                <a:ext uri="{FF2B5EF4-FFF2-40B4-BE49-F238E27FC236}">
                  <a16:creationId xmlns:a16="http://schemas.microsoft.com/office/drawing/2014/main" id="{51311CC8-D852-A98B-4731-C8A5C31BE526}"/>
                </a:ext>
              </a:extLst>
            </p:cNvPr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2">
              <a:extLst>
                <a:ext uri="{FF2B5EF4-FFF2-40B4-BE49-F238E27FC236}">
                  <a16:creationId xmlns:a16="http://schemas.microsoft.com/office/drawing/2014/main" id="{BC3BB308-7E7B-7C86-1DA3-313E1D0044E1}"/>
                </a:ext>
              </a:extLst>
            </p:cNvPr>
            <p:cNvSpPr/>
            <p:nvPr/>
          </p:nvSpPr>
          <p:spPr>
            <a:xfrm>
              <a:off x="5628875" y="-1247350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2">
              <a:extLst>
                <a:ext uri="{FF2B5EF4-FFF2-40B4-BE49-F238E27FC236}">
                  <a16:creationId xmlns:a16="http://schemas.microsoft.com/office/drawing/2014/main" id="{3F7C1CB6-5818-059E-9E95-38F6B59E48C5}"/>
                </a:ext>
              </a:extLst>
            </p:cNvPr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2">
              <a:extLst>
                <a:ext uri="{FF2B5EF4-FFF2-40B4-BE49-F238E27FC236}">
                  <a16:creationId xmlns:a16="http://schemas.microsoft.com/office/drawing/2014/main" id="{6FF0870C-159D-5A6C-50CD-90EF2B026F3F}"/>
                </a:ext>
              </a:extLst>
            </p:cNvPr>
            <p:cNvSpPr/>
            <p:nvPr/>
          </p:nvSpPr>
          <p:spPr>
            <a:xfrm>
              <a:off x="5701975" y="-1192550"/>
              <a:ext cx="23125" cy="27450"/>
            </a:xfrm>
            <a:custGeom>
              <a:avLst/>
              <a:gdLst/>
              <a:ahLst/>
              <a:cxnLst/>
              <a:rect l="l" t="t" r="r" b="b"/>
              <a:pathLst>
                <a:path w="925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2">
              <a:extLst>
                <a:ext uri="{FF2B5EF4-FFF2-40B4-BE49-F238E27FC236}">
                  <a16:creationId xmlns:a16="http://schemas.microsoft.com/office/drawing/2014/main" id="{9B154727-EAC6-0CAB-10E8-55CE346313BE}"/>
                </a:ext>
              </a:extLst>
            </p:cNvPr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2">
              <a:extLst>
                <a:ext uri="{FF2B5EF4-FFF2-40B4-BE49-F238E27FC236}">
                  <a16:creationId xmlns:a16="http://schemas.microsoft.com/office/drawing/2014/main" id="{A156FDD3-6DAE-A9C8-BAFC-B17135E3673B}"/>
                </a:ext>
              </a:extLst>
            </p:cNvPr>
            <p:cNvSpPr/>
            <p:nvPr/>
          </p:nvSpPr>
          <p:spPr>
            <a:xfrm>
              <a:off x="5730450" y="-11818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2">
              <a:extLst>
                <a:ext uri="{FF2B5EF4-FFF2-40B4-BE49-F238E27FC236}">
                  <a16:creationId xmlns:a16="http://schemas.microsoft.com/office/drawing/2014/main" id="{601FB16C-63B9-8F4D-86D0-EB5D657B4877}"/>
                </a:ext>
              </a:extLst>
            </p:cNvPr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2">
              <a:extLst>
                <a:ext uri="{FF2B5EF4-FFF2-40B4-BE49-F238E27FC236}">
                  <a16:creationId xmlns:a16="http://schemas.microsoft.com/office/drawing/2014/main" id="{DB0B5CA4-A2AC-8522-5DDE-1EB2EDE8E18C}"/>
                </a:ext>
              </a:extLst>
            </p:cNvPr>
            <p:cNvSpPr/>
            <p:nvPr/>
          </p:nvSpPr>
          <p:spPr>
            <a:xfrm>
              <a:off x="5758950" y="-117050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2">
              <a:extLst>
                <a:ext uri="{FF2B5EF4-FFF2-40B4-BE49-F238E27FC236}">
                  <a16:creationId xmlns:a16="http://schemas.microsoft.com/office/drawing/2014/main" id="{01DA4759-FD1C-557E-1582-1583B32F3777}"/>
                </a:ext>
              </a:extLst>
            </p:cNvPr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2">
              <a:extLst>
                <a:ext uri="{FF2B5EF4-FFF2-40B4-BE49-F238E27FC236}">
                  <a16:creationId xmlns:a16="http://schemas.microsoft.com/office/drawing/2014/main" id="{5C799A54-AC15-5CF9-9EFF-570CC5E03ED3}"/>
                </a:ext>
              </a:extLst>
            </p:cNvPr>
            <p:cNvSpPr/>
            <p:nvPr/>
          </p:nvSpPr>
          <p:spPr>
            <a:xfrm>
              <a:off x="5787425" y="-11597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2">
              <a:extLst>
                <a:ext uri="{FF2B5EF4-FFF2-40B4-BE49-F238E27FC236}">
                  <a16:creationId xmlns:a16="http://schemas.microsoft.com/office/drawing/2014/main" id="{371A04E4-5AC9-2F39-890A-C5D42B0949AB}"/>
                </a:ext>
              </a:extLst>
            </p:cNvPr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2">
              <a:extLst>
                <a:ext uri="{FF2B5EF4-FFF2-40B4-BE49-F238E27FC236}">
                  <a16:creationId xmlns:a16="http://schemas.microsoft.com/office/drawing/2014/main" id="{C8203596-27DD-14C0-B51B-4176845BBCB0}"/>
                </a:ext>
              </a:extLst>
            </p:cNvPr>
            <p:cNvSpPr/>
            <p:nvPr/>
          </p:nvSpPr>
          <p:spPr>
            <a:xfrm>
              <a:off x="5815900" y="-11484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2">
              <a:extLst>
                <a:ext uri="{FF2B5EF4-FFF2-40B4-BE49-F238E27FC236}">
                  <a16:creationId xmlns:a16="http://schemas.microsoft.com/office/drawing/2014/main" id="{171B9318-F7C1-4773-62E0-5F54B0BA231D}"/>
                </a:ext>
              </a:extLst>
            </p:cNvPr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2">
              <a:extLst>
                <a:ext uri="{FF2B5EF4-FFF2-40B4-BE49-F238E27FC236}">
                  <a16:creationId xmlns:a16="http://schemas.microsoft.com/office/drawing/2014/main" id="{352BEA50-43D5-8007-8DF3-C548C8D23502}"/>
                </a:ext>
              </a:extLst>
            </p:cNvPr>
            <p:cNvSpPr/>
            <p:nvPr/>
          </p:nvSpPr>
          <p:spPr>
            <a:xfrm>
              <a:off x="5844400" y="-11377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2">
              <a:extLst>
                <a:ext uri="{FF2B5EF4-FFF2-40B4-BE49-F238E27FC236}">
                  <a16:creationId xmlns:a16="http://schemas.microsoft.com/office/drawing/2014/main" id="{F4041B95-6A94-9B0C-E178-BD8B70210E44}"/>
                </a:ext>
              </a:extLst>
            </p:cNvPr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2">
              <a:extLst>
                <a:ext uri="{FF2B5EF4-FFF2-40B4-BE49-F238E27FC236}">
                  <a16:creationId xmlns:a16="http://schemas.microsoft.com/office/drawing/2014/main" id="{68DCD561-5CA7-2F3E-B024-EC8C2807CF5A}"/>
                </a:ext>
              </a:extLst>
            </p:cNvPr>
            <p:cNvSpPr/>
            <p:nvPr/>
          </p:nvSpPr>
          <p:spPr>
            <a:xfrm>
              <a:off x="5872875" y="-11264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2">
              <a:extLst>
                <a:ext uri="{FF2B5EF4-FFF2-40B4-BE49-F238E27FC236}">
                  <a16:creationId xmlns:a16="http://schemas.microsoft.com/office/drawing/2014/main" id="{E4C440BF-D6C4-B7FB-3431-3801B2E9B78D}"/>
                </a:ext>
              </a:extLst>
            </p:cNvPr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2">
              <a:extLst>
                <a:ext uri="{FF2B5EF4-FFF2-40B4-BE49-F238E27FC236}">
                  <a16:creationId xmlns:a16="http://schemas.microsoft.com/office/drawing/2014/main" id="{C926A77A-63CA-6AF4-DF54-DE394FA4345C}"/>
                </a:ext>
              </a:extLst>
            </p:cNvPr>
            <p:cNvSpPr/>
            <p:nvPr/>
          </p:nvSpPr>
          <p:spPr>
            <a:xfrm>
              <a:off x="5901350" y="-1115700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2">
              <a:extLst>
                <a:ext uri="{FF2B5EF4-FFF2-40B4-BE49-F238E27FC236}">
                  <a16:creationId xmlns:a16="http://schemas.microsoft.com/office/drawing/2014/main" id="{5627C61D-F82E-5FCE-B59D-29E0695B3BD5}"/>
                </a:ext>
              </a:extLst>
            </p:cNvPr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2">
              <a:extLst>
                <a:ext uri="{FF2B5EF4-FFF2-40B4-BE49-F238E27FC236}">
                  <a16:creationId xmlns:a16="http://schemas.microsoft.com/office/drawing/2014/main" id="{EEF97597-4019-5B84-9A0E-89687C7D9F1E}"/>
                </a:ext>
              </a:extLst>
            </p:cNvPr>
            <p:cNvSpPr/>
            <p:nvPr/>
          </p:nvSpPr>
          <p:spPr>
            <a:xfrm>
              <a:off x="5929850" y="-1104950"/>
              <a:ext cx="22575" cy="27450"/>
            </a:xfrm>
            <a:custGeom>
              <a:avLst/>
              <a:gdLst/>
              <a:ahLst/>
              <a:cxnLst/>
              <a:rect l="l" t="t" r="r" b="b"/>
              <a:pathLst>
                <a:path w="903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2">
              <a:extLst>
                <a:ext uri="{FF2B5EF4-FFF2-40B4-BE49-F238E27FC236}">
                  <a16:creationId xmlns:a16="http://schemas.microsoft.com/office/drawing/2014/main" id="{831F4050-4573-59C4-D98C-9CB9BA760827}"/>
                </a:ext>
              </a:extLst>
            </p:cNvPr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extrusionOk="0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2">
              <a:extLst>
                <a:ext uri="{FF2B5EF4-FFF2-40B4-BE49-F238E27FC236}">
                  <a16:creationId xmlns:a16="http://schemas.microsoft.com/office/drawing/2014/main" id="{8E4D86CA-AC5B-7129-5B27-43C60E65031F}"/>
                </a:ext>
              </a:extLst>
            </p:cNvPr>
            <p:cNvSpPr/>
            <p:nvPr/>
          </p:nvSpPr>
          <p:spPr>
            <a:xfrm>
              <a:off x="5957775" y="-1093650"/>
              <a:ext cx="23150" cy="26900"/>
            </a:xfrm>
            <a:custGeom>
              <a:avLst/>
              <a:gdLst/>
              <a:ahLst/>
              <a:cxnLst/>
              <a:rect l="l" t="t" r="r" b="b"/>
              <a:pathLst>
                <a:path w="926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2">
              <a:extLst>
                <a:ext uri="{FF2B5EF4-FFF2-40B4-BE49-F238E27FC236}">
                  <a16:creationId xmlns:a16="http://schemas.microsoft.com/office/drawing/2014/main" id="{63C368C3-9B3D-F322-312B-0DC9B2901E0A}"/>
                </a:ext>
              </a:extLst>
            </p:cNvPr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2">
              <a:extLst>
                <a:ext uri="{FF2B5EF4-FFF2-40B4-BE49-F238E27FC236}">
                  <a16:creationId xmlns:a16="http://schemas.microsoft.com/office/drawing/2014/main" id="{065402E1-7937-9266-8E78-79B05DC36389}"/>
                </a:ext>
              </a:extLst>
            </p:cNvPr>
            <p:cNvSpPr/>
            <p:nvPr/>
          </p:nvSpPr>
          <p:spPr>
            <a:xfrm>
              <a:off x="5986275" y="-10829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2">
              <a:extLst>
                <a:ext uri="{FF2B5EF4-FFF2-40B4-BE49-F238E27FC236}">
                  <a16:creationId xmlns:a16="http://schemas.microsoft.com/office/drawing/2014/main" id="{EE62991D-0E5A-7A8F-3144-A2ADF42727CD}"/>
                </a:ext>
              </a:extLst>
            </p:cNvPr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2">
              <a:extLst>
                <a:ext uri="{FF2B5EF4-FFF2-40B4-BE49-F238E27FC236}">
                  <a16:creationId xmlns:a16="http://schemas.microsoft.com/office/drawing/2014/main" id="{4E7B0BE4-823B-A12A-3159-502130F2DB5A}"/>
                </a:ext>
              </a:extLst>
            </p:cNvPr>
            <p:cNvSpPr/>
            <p:nvPr/>
          </p:nvSpPr>
          <p:spPr>
            <a:xfrm>
              <a:off x="6014750" y="-10716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2">
              <a:extLst>
                <a:ext uri="{FF2B5EF4-FFF2-40B4-BE49-F238E27FC236}">
                  <a16:creationId xmlns:a16="http://schemas.microsoft.com/office/drawing/2014/main" id="{55CB6A3F-1D0C-9E37-9E88-6DE1EBBB74D1}"/>
                </a:ext>
              </a:extLst>
            </p:cNvPr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2">
              <a:extLst>
                <a:ext uri="{FF2B5EF4-FFF2-40B4-BE49-F238E27FC236}">
                  <a16:creationId xmlns:a16="http://schemas.microsoft.com/office/drawing/2014/main" id="{656CD74F-9C03-E963-39F5-E27E6BBCE07E}"/>
                </a:ext>
              </a:extLst>
            </p:cNvPr>
            <p:cNvSpPr/>
            <p:nvPr/>
          </p:nvSpPr>
          <p:spPr>
            <a:xfrm>
              <a:off x="6043225" y="-10608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2">
              <a:extLst>
                <a:ext uri="{FF2B5EF4-FFF2-40B4-BE49-F238E27FC236}">
                  <a16:creationId xmlns:a16="http://schemas.microsoft.com/office/drawing/2014/main" id="{3FEF61EF-260B-004D-142C-C85358BF08B8}"/>
                </a:ext>
              </a:extLst>
            </p:cNvPr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2">
              <a:extLst>
                <a:ext uri="{FF2B5EF4-FFF2-40B4-BE49-F238E27FC236}">
                  <a16:creationId xmlns:a16="http://schemas.microsoft.com/office/drawing/2014/main" id="{48C6FCE4-DC9F-C310-24B6-93895F4ED7FD}"/>
                </a:ext>
              </a:extLst>
            </p:cNvPr>
            <p:cNvSpPr/>
            <p:nvPr/>
          </p:nvSpPr>
          <p:spPr>
            <a:xfrm>
              <a:off x="6169000" y="-1031850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2">
              <a:extLst>
                <a:ext uri="{FF2B5EF4-FFF2-40B4-BE49-F238E27FC236}">
                  <a16:creationId xmlns:a16="http://schemas.microsoft.com/office/drawing/2014/main" id="{54116E85-DD6B-5DED-073C-606C59DAE382}"/>
                </a:ext>
              </a:extLst>
            </p:cNvPr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2">
              <a:extLst>
                <a:ext uri="{FF2B5EF4-FFF2-40B4-BE49-F238E27FC236}">
                  <a16:creationId xmlns:a16="http://schemas.microsoft.com/office/drawing/2014/main" id="{FAE3A979-3B69-8154-4A83-FF968FBFB443}"/>
                </a:ext>
              </a:extLst>
            </p:cNvPr>
            <p:cNvSpPr/>
            <p:nvPr/>
          </p:nvSpPr>
          <p:spPr>
            <a:xfrm>
              <a:off x="6197475" y="-102110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2">
              <a:extLst>
                <a:ext uri="{FF2B5EF4-FFF2-40B4-BE49-F238E27FC236}">
                  <a16:creationId xmlns:a16="http://schemas.microsoft.com/office/drawing/2014/main" id="{29A525C6-8B22-3801-3B76-E2F6EA5D84F6}"/>
                </a:ext>
              </a:extLst>
            </p:cNvPr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2">
              <a:extLst>
                <a:ext uri="{FF2B5EF4-FFF2-40B4-BE49-F238E27FC236}">
                  <a16:creationId xmlns:a16="http://schemas.microsoft.com/office/drawing/2014/main" id="{B9678580-0820-FF35-77EA-FBBFD86CC5E3}"/>
                </a:ext>
              </a:extLst>
            </p:cNvPr>
            <p:cNvSpPr/>
            <p:nvPr/>
          </p:nvSpPr>
          <p:spPr>
            <a:xfrm>
              <a:off x="6225950" y="-10098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2">
              <a:extLst>
                <a:ext uri="{FF2B5EF4-FFF2-40B4-BE49-F238E27FC236}">
                  <a16:creationId xmlns:a16="http://schemas.microsoft.com/office/drawing/2014/main" id="{0365208F-B6A9-FAF9-7C77-D6E654DC9F48}"/>
                </a:ext>
              </a:extLst>
            </p:cNvPr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2">
              <a:extLst>
                <a:ext uri="{FF2B5EF4-FFF2-40B4-BE49-F238E27FC236}">
                  <a16:creationId xmlns:a16="http://schemas.microsoft.com/office/drawing/2014/main" id="{1C266DF1-C2A3-D560-0BF1-D34ECB37EB6C}"/>
                </a:ext>
              </a:extLst>
            </p:cNvPr>
            <p:cNvSpPr/>
            <p:nvPr/>
          </p:nvSpPr>
          <p:spPr>
            <a:xfrm>
              <a:off x="6254450" y="-99907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2">
              <a:extLst>
                <a:ext uri="{FF2B5EF4-FFF2-40B4-BE49-F238E27FC236}">
                  <a16:creationId xmlns:a16="http://schemas.microsoft.com/office/drawing/2014/main" id="{69AB75BF-C01E-A515-6B50-EFD6E7E24D18}"/>
                </a:ext>
              </a:extLst>
            </p:cNvPr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extrusionOk="0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2">
              <a:extLst>
                <a:ext uri="{FF2B5EF4-FFF2-40B4-BE49-F238E27FC236}">
                  <a16:creationId xmlns:a16="http://schemas.microsoft.com/office/drawing/2014/main" id="{6A5AB12C-ECDC-EA3F-AF67-76916B726E23}"/>
                </a:ext>
              </a:extLst>
            </p:cNvPr>
            <p:cNvSpPr/>
            <p:nvPr/>
          </p:nvSpPr>
          <p:spPr>
            <a:xfrm>
              <a:off x="6282375" y="-988325"/>
              <a:ext cx="23150" cy="27450"/>
            </a:xfrm>
            <a:custGeom>
              <a:avLst/>
              <a:gdLst/>
              <a:ahLst/>
              <a:cxnLst/>
              <a:rect l="l" t="t" r="r" b="b"/>
              <a:pathLst>
                <a:path w="926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2">
              <a:extLst>
                <a:ext uri="{FF2B5EF4-FFF2-40B4-BE49-F238E27FC236}">
                  <a16:creationId xmlns:a16="http://schemas.microsoft.com/office/drawing/2014/main" id="{9DB1E3A1-5F5A-64CB-1884-6489AE8A1085}"/>
                </a:ext>
              </a:extLst>
            </p:cNvPr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2">
              <a:extLst>
                <a:ext uri="{FF2B5EF4-FFF2-40B4-BE49-F238E27FC236}">
                  <a16:creationId xmlns:a16="http://schemas.microsoft.com/office/drawing/2014/main" id="{FAEADDB7-B2B0-323D-A3B6-E5641A218949}"/>
                </a:ext>
              </a:extLst>
            </p:cNvPr>
            <p:cNvSpPr/>
            <p:nvPr/>
          </p:nvSpPr>
          <p:spPr>
            <a:xfrm>
              <a:off x="6310875" y="-97702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2">
              <a:extLst>
                <a:ext uri="{FF2B5EF4-FFF2-40B4-BE49-F238E27FC236}">
                  <a16:creationId xmlns:a16="http://schemas.microsoft.com/office/drawing/2014/main" id="{57CDDB94-59C7-2117-C6FD-61EDAF5A4419}"/>
                </a:ext>
              </a:extLst>
            </p:cNvPr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2">
              <a:extLst>
                <a:ext uri="{FF2B5EF4-FFF2-40B4-BE49-F238E27FC236}">
                  <a16:creationId xmlns:a16="http://schemas.microsoft.com/office/drawing/2014/main" id="{16441A51-0BE5-FC23-5BFD-B565F52995CD}"/>
                </a:ext>
              </a:extLst>
            </p:cNvPr>
            <p:cNvSpPr/>
            <p:nvPr/>
          </p:nvSpPr>
          <p:spPr>
            <a:xfrm>
              <a:off x="6339350" y="-966275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2">
              <a:extLst>
                <a:ext uri="{FF2B5EF4-FFF2-40B4-BE49-F238E27FC236}">
                  <a16:creationId xmlns:a16="http://schemas.microsoft.com/office/drawing/2014/main" id="{AFD278D4-839C-89FB-1AFB-BAF6B30299A9}"/>
                </a:ext>
              </a:extLst>
            </p:cNvPr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2">
              <a:extLst>
                <a:ext uri="{FF2B5EF4-FFF2-40B4-BE49-F238E27FC236}">
                  <a16:creationId xmlns:a16="http://schemas.microsoft.com/office/drawing/2014/main" id="{1691DD12-9586-7B26-8367-BF20AB10481F}"/>
                </a:ext>
              </a:extLst>
            </p:cNvPr>
            <p:cNvSpPr/>
            <p:nvPr/>
          </p:nvSpPr>
          <p:spPr>
            <a:xfrm>
              <a:off x="6367825" y="-955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2">
              <a:extLst>
                <a:ext uri="{FF2B5EF4-FFF2-40B4-BE49-F238E27FC236}">
                  <a16:creationId xmlns:a16="http://schemas.microsoft.com/office/drawing/2014/main" id="{FE9ACE6F-D754-7BDF-5EAD-08E3C9B24A51}"/>
                </a:ext>
              </a:extLst>
            </p:cNvPr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2">
              <a:extLst>
                <a:ext uri="{FF2B5EF4-FFF2-40B4-BE49-F238E27FC236}">
                  <a16:creationId xmlns:a16="http://schemas.microsoft.com/office/drawing/2014/main" id="{A2452C7D-7BAE-799B-B2DB-2A98F0F1CB94}"/>
                </a:ext>
              </a:extLst>
            </p:cNvPr>
            <p:cNvSpPr/>
            <p:nvPr/>
          </p:nvSpPr>
          <p:spPr>
            <a:xfrm>
              <a:off x="6396325" y="-944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2">
              <a:extLst>
                <a:ext uri="{FF2B5EF4-FFF2-40B4-BE49-F238E27FC236}">
                  <a16:creationId xmlns:a16="http://schemas.microsoft.com/office/drawing/2014/main" id="{C5224069-4680-E262-9B29-8F5E58299FB1}"/>
                </a:ext>
              </a:extLst>
            </p:cNvPr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2">
              <a:extLst>
                <a:ext uri="{FF2B5EF4-FFF2-40B4-BE49-F238E27FC236}">
                  <a16:creationId xmlns:a16="http://schemas.microsoft.com/office/drawing/2014/main" id="{5C9196D9-23D7-4627-BE38-6BA962D333B6}"/>
                </a:ext>
              </a:extLst>
            </p:cNvPr>
            <p:cNvSpPr/>
            <p:nvPr/>
          </p:nvSpPr>
          <p:spPr>
            <a:xfrm>
              <a:off x="6424800" y="-932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2">
              <a:extLst>
                <a:ext uri="{FF2B5EF4-FFF2-40B4-BE49-F238E27FC236}">
                  <a16:creationId xmlns:a16="http://schemas.microsoft.com/office/drawing/2014/main" id="{4AEE153A-857A-2E40-B41B-9BECA5C08B97}"/>
                </a:ext>
              </a:extLst>
            </p:cNvPr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2">
              <a:extLst>
                <a:ext uri="{FF2B5EF4-FFF2-40B4-BE49-F238E27FC236}">
                  <a16:creationId xmlns:a16="http://schemas.microsoft.com/office/drawing/2014/main" id="{B4CC8022-A014-689D-D881-A900D12B69AA}"/>
                </a:ext>
              </a:extLst>
            </p:cNvPr>
            <p:cNvSpPr/>
            <p:nvPr/>
          </p:nvSpPr>
          <p:spPr>
            <a:xfrm>
              <a:off x="6453275" y="-922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2">
              <a:extLst>
                <a:ext uri="{FF2B5EF4-FFF2-40B4-BE49-F238E27FC236}">
                  <a16:creationId xmlns:a16="http://schemas.microsoft.com/office/drawing/2014/main" id="{C221BF3B-0AEC-8A10-4828-EF00C36B3E66}"/>
                </a:ext>
              </a:extLst>
            </p:cNvPr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2">
              <a:extLst>
                <a:ext uri="{FF2B5EF4-FFF2-40B4-BE49-F238E27FC236}">
                  <a16:creationId xmlns:a16="http://schemas.microsoft.com/office/drawing/2014/main" id="{E5C65A28-3FDE-6B76-B6A0-6E73F16A19C0}"/>
                </a:ext>
              </a:extLst>
            </p:cNvPr>
            <p:cNvSpPr/>
            <p:nvPr/>
          </p:nvSpPr>
          <p:spPr>
            <a:xfrm>
              <a:off x="6481775" y="-911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2">
              <a:extLst>
                <a:ext uri="{FF2B5EF4-FFF2-40B4-BE49-F238E27FC236}">
                  <a16:creationId xmlns:a16="http://schemas.microsoft.com/office/drawing/2014/main" id="{8B1728A6-9475-E7DD-E62F-B40219E01F66}"/>
                </a:ext>
              </a:extLst>
            </p:cNvPr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2">
              <a:extLst>
                <a:ext uri="{FF2B5EF4-FFF2-40B4-BE49-F238E27FC236}">
                  <a16:creationId xmlns:a16="http://schemas.microsoft.com/office/drawing/2014/main" id="{55996675-1104-C4A0-FE82-1BE165D2CEA6}"/>
                </a:ext>
              </a:extLst>
            </p:cNvPr>
            <p:cNvSpPr/>
            <p:nvPr/>
          </p:nvSpPr>
          <p:spPr>
            <a:xfrm>
              <a:off x="6510250" y="-900175"/>
              <a:ext cx="22600" cy="26875"/>
            </a:xfrm>
            <a:custGeom>
              <a:avLst/>
              <a:gdLst/>
              <a:ahLst/>
              <a:cxnLst/>
              <a:rect l="l" t="t" r="r" b="b"/>
              <a:pathLst>
                <a:path w="904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2">
              <a:extLst>
                <a:ext uri="{FF2B5EF4-FFF2-40B4-BE49-F238E27FC236}">
                  <a16:creationId xmlns:a16="http://schemas.microsoft.com/office/drawing/2014/main" id="{CFC277C6-417A-7ED7-B9BA-3BF3A2A3E9A0}"/>
                </a:ext>
              </a:extLst>
            </p:cNvPr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2">
              <a:extLst>
                <a:ext uri="{FF2B5EF4-FFF2-40B4-BE49-F238E27FC236}">
                  <a16:creationId xmlns:a16="http://schemas.microsoft.com/office/drawing/2014/main" id="{458C34ED-E551-9650-3072-7D62C760A9F1}"/>
                </a:ext>
              </a:extLst>
            </p:cNvPr>
            <p:cNvSpPr/>
            <p:nvPr/>
          </p:nvSpPr>
          <p:spPr>
            <a:xfrm>
              <a:off x="6654825" y="-851825"/>
              <a:ext cx="22575" cy="26900"/>
            </a:xfrm>
            <a:custGeom>
              <a:avLst/>
              <a:gdLst/>
              <a:ahLst/>
              <a:cxnLst/>
              <a:rect l="l" t="t" r="r" b="b"/>
              <a:pathLst>
                <a:path w="903" h="1076" fill="none" extrusionOk="0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2">
              <a:extLst>
                <a:ext uri="{FF2B5EF4-FFF2-40B4-BE49-F238E27FC236}">
                  <a16:creationId xmlns:a16="http://schemas.microsoft.com/office/drawing/2014/main" id="{F00B7064-E3CF-89C9-922D-0E096D9DD246}"/>
                </a:ext>
              </a:extLst>
            </p:cNvPr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2">
              <a:extLst>
                <a:ext uri="{FF2B5EF4-FFF2-40B4-BE49-F238E27FC236}">
                  <a16:creationId xmlns:a16="http://schemas.microsoft.com/office/drawing/2014/main" id="{22B8BDD5-3B17-4085-E26C-BD0DD1AEE421}"/>
                </a:ext>
              </a:extLst>
            </p:cNvPr>
            <p:cNvSpPr/>
            <p:nvPr/>
          </p:nvSpPr>
          <p:spPr>
            <a:xfrm>
              <a:off x="6683300" y="-8410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2">
              <a:extLst>
                <a:ext uri="{FF2B5EF4-FFF2-40B4-BE49-F238E27FC236}">
                  <a16:creationId xmlns:a16="http://schemas.microsoft.com/office/drawing/2014/main" id="{57D27C31-8E8E-A825-2CD0-70692BFAD95D}"/>
                </a:ext>
              </a:extLst>
            </p:cNvPr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2">
              <a:extLst>
                <a:ext uri="{FF2B5EF4-FFF2-40B4-BE49-F238E27FC236}">
                  <a16:creationId xmlns:a16="http://schemas.microsoft.com/office/drawing/2014/main" id="{E0DFA5B2-C24A-D7FD-3142-940446580719}"/>
                </a:ext>
              </a:extLst>
            </p:cNvPr>
            <p:cNvSpPr/>
            <p:nvPr/>
          </p:nvSpPr>
          <p:spPr>
            <a:xfrm>
              <a:off x="6711775" y="-8303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2">
              <a:extLst>
                <a:ext uri="{FF2B5EF4-FFF2-40B4-BE49-F238E27FC236}">
                  <a16:creationId xmlns:a16="http://schemas.microsoft.com/office/drawing/2014/main" id="{3F0ABCC6-06EB-E5DD-1F14-B68B44841F79}"/>
                </a:ext>
              </a:extLst>
            </p:cNvPr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extrusionOk="0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2">
              <a:extLst>
                <a:ext uri="{FF2B5EF4-FFF2-40B4-BE49-F238E27FC236}">
                  <a16:creationId xmlns:a16="http://schemas.microsoft.com/office/drawing/2014/main" id="{7A6D8D55-3FA0-9103-9A4B-1870C0CCC931}"/>
                </a:ext>
              </a:extLst>
            </p:cNvPr>
            <p:cNvSpPr/>
            <p:nvPr/>
          </p:nvSpPr>
          <p:spPr>
            <a:xfrm>
              <a:off x="6740275" y="-819025"/>
              <a:ext cx="22575" cy="26875"/>
            </a:xfrm>
            <a:custGeom>
              <a:avLst/>
              <a:gdLst/>
              <a:ahLst/>
              <a:cxnLst/>
              <a:rect l="l" t="t" r="r" b="b"/>
              <a:pathLst>
                <a:path w="903" h="1075" fill="none" extrusionOk="0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2">
              <a:extLst>
                <a:ext uri="{FF2B5EF4-FFF2-40B4-BE49-F238E27FC236}">
                  <a16:creationId xmlns:a16="http://schemas.microsoft.com/office/drawing/2014/main" id="{20631C89-39C9-022B-FD1F-CD1A0A4F03D2}"/>
                </a:ext>
              </a:extLst>
            </p:cNvPr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extrusionOk="0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2">
              <a:extLst>
                <a:ext uri="{FF2B5EF4-FFF2-40B4-BE49-F238E27FC236}">
                  <a16:creationId xmlns:a16="http://schemas.microsoft.com/office/drawing/2014/main" id="{6E7714FD-8309-5D98-12E4-39C0CFFFF7A3}"/>
                </a:ext>
              </a:extLst>
            </p:cNvPr>
            <p:cNvSpPr/>
            <p:nvPr/>
          </p:nvSpPr>
          <p:spPr>
            <a:xfrm>
              <a:off x="6768200" y="-808275"/>
              <a:ext cx="23150" cy="27425"/>
            </a:xfrm>
            <a:custGeom>
              <a:avLst/>
              <a:gdLst/>
              <a:ahLst/>
              <a:cxnLst/>
              <a:rect l="l" t="t" r="r" b="b"/>
              <a:pathLst>
                <a:path w="926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2">
              <a:extLst>
                <a:ext uri="{FF2B5EF4-FFF2-40B4-BE49-F238E27FC236}">
                  <a16:creationId xmlns:a16="http://schemas.microsoft.com/office/drawing/2014/main" id="{7B2846D3-0DD4-6BFB-5730-7D7B4FA8D763}"/>
                </a:ext>
              </a:extLst>
            </p:cNvPr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2">
              <a:extLst>
                <a:ext uri="{FF2B5EF4-FFF2-40B4-BE49-F238E27FC236}">
                  <a16:creationId xmlns:a16="http://schemas.microsoft.com/office/drawing/2014/main" id="{7778935B-65A3-D894-B40E-FFDEB13C55C9}"/>
                </a:ext>
              </a:extLst>
            </p:cNvPr>
            <p:cNvSpPr/>
            <p:nvPr/>
          </p:nvSpPr>
          <p:spPr>
            <a:xfrm>
              <a:off x="6796700" y="-79700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2">
              <a:extLst>
                <a:ext uri="{FF2B5EF4-FFF2-40B4-BE49-F238E27FC236}">
                  <a16:creationId xmlns:a16="http://schemas.microsoft.com/office/drawing/2014/main" id="{C6516D35-88F6-6E8B-C96F-EE5926FEBF17}"/>
                </a:ext>
              </a:extLst>
            </p:cNvPr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extrusionOk="0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2">
              <a:extLst>
                <a:ext uri="{FF2B5EF4-FFF2-40B4-BE49-F238E27FC236}">
                  <a16:creationId xmlns:a16="http://schemas.microsoft.com/office/drawing/2014/main" id="{240390A3-D4FB-A5EB-8ED7-5D0ADE2D40A6}"/>
                </a:ext>
              </a:extLst>
            </p:cNvPr>
            <p:cNvSpPr/>
            <p:nvPr/>
          </p:nvSpPr>
          <p:spPr>
            <a:xfrm>
              <a:off x="6825175" y="-786250"/>
              <a:ext cx="22600" cy="27425"/>
            </a:xfrm>
            <a:custGeom>
              <a:avLst/>
              <a:gdLst/>
              <a:ahLst/>
              <a:cxnLst/>
              <a:rect l="l" t="t" r="r" b="b"/>
              <a:pathLst>
                <a:path w="904" h="1097" fill="none" extrusionOk="0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2">
              <a:extLst>
                <a:ext uri="{FF2B5EF4-FFF2-40B4-BE49-F238E27FC236}">
                  <a16:creationId xmlns:a16="http://schemas.microsoft.com/office/drawing/2014/main" id="{ECE86670-AA16-07EA-477A-B156ABE51111}"/>
                </a:ext>
              </a:extLst>
            </p:cNvPr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2">
              <a:extLst>
                <a:ext uri="{FF2B5EF4-FFF2-40B4-BE49-F238E27FC236}">
                  <a16:creationId xmlns:a16="http://schemas.microsoft.com/office/drawing/2014/main" id="{CA8D5E7A-FE01-1F38-E8DC-79976A320D61}"/>
                </a:ext>
              </a:extLst>
            </p:cNvPr>
            <p:cNvSpPr/>
            <p:nvPr/>
          </p:nvSpPr>
          <p:spPr>
            <a:xfrm>
              <a:off x="6853650" y="-7749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2">
              <a:extLst>
                <a:ext uri="{FF2B5EF4-FFF2-40B4-BE49-F238E27FC236}">
                  <a16:creationId xmlns:a16="http://schemas.microsoft.com/office/drawing/2014/main" id="{EBAD8DC7-CBB4-C4C6-EC65-4BBD82CD96B5}"/>
                </a:ext>
              </a:extLst>
            </p:cNvPr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2">
              <a:extLst>
                <a:ext uri="{FF2B5EF4-FFF2-40B4-BE49-F238E27FC236}">
                  <a16:creationId xmlns:a16="http://schemas.microsoft.com/office/drawing/2014/main" id="{F0C41D88-D20B-0032-C268-F0323EB0023E}"/>
                </a:ext>
              </a:extLst>
            </p:cNvPr>
            <p:cNvSpPr/>
            <p:nvPr/>
          </p:nvSpPr>
          <p:spPr>
            <a:xfrm>
              <a:off x="6882150" y="-76422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2">
              <a:extLst>
                <a:ext uri="{FF2B5EF4-FFF2-40B4-BE49-F238E27FC236}">
                  <a16:creationId xmlns:a16="http://schemas.microsoft.com/office/drawing/2014/main" id="{AF83B2D8-4499-F2C7-CCD0-FAFFC155FF11}"/>
                </a:ext>
              </a:extLst>
            </p:cNvPr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extrusionOk="0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2">
              <a:extLst>
                <a:ext uri="{FF2B5EF4-FFF2-40B4-BE49-F238E27FC236}">
                  <a16:creationId xmlns:a16="http://schemas.microsoft.com/office/drawing/2014/main" id="{BD328D9B-098B-B3E0-3F7D-2060298409B5}"/>
                </a:ext>
              </a:extLst>
            </p:cNvPr>
            <p:cNvSpPr/>
            <p:nvPr/>
          </p:nvSpPr>
          <p:spPr>
            <a:xfrm>
              <a:off x="6910625" y="-753475"/>
              <a:ext cx="22600" cy="27450"/>
            </a:xfrm>
            <a:custGeom>
              <a:avLst/>
              <a:gdLst/>
              <a:ahLst/>
              <a:cxnLst/>
              <a:rect l="l" t="t" r="r" b="b"/>
              <a:pathLst>
                <a:path w="904" h="1098" fill="none" extrusionOk="0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2">
              <a:extLst>
                <a:ext uri="{FF2B5EF4-FFF2-40B4-BE49-F238E27FC236}">
                  <a16:creationId xmlns:a16="http://schemas.microsoft.com/office/drawing/2014/main" id="{8D503524-6831-36E5-D0FB-390ECDCE99C6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2">
              <a:extLst>
                <a:ext uri="{FF2B5EF4-FFF2-40B4-BE49-F238E27FC236}">
                  <a16:creationId xmlns:a16="http://schemas.microsoft.com/office/drawing/2014/main" id="{D6F4E5E2-A6E5-44C0-6310-C62352E5992B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2">
              <a:extLst>
                <a:ext uri="{FF2B5EF4-FFF2-40B4-BE49-F238E27FC236}">
                  <a16:creationId xmlns:a16="http://schemas.microsoft.com/office/drawing/2014/main" id="{B54ED684-DABA-5FEE-20C1-156EDFF4F786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2">
              <a:extLst>
                <a:ext uri="{FF2B5EF4-FFF2-40B4-BE49-F238E27FC236}">
                  <a16:creationId xmlns:a16="http://schemas.microsoft.com/office/drawing/2014/main" id="{B426CB9C-D6CF-78FF-E32F-0F38203C6557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2">
              <a:extLst>
                <a:ext uri="{FF2B5EF4-FFF2-40B4-BE49-F238E27FC236}">
                  <a16:creationId xmlns:a16="http://schemas.microsoft.com/office/drawing/2014/main" id="{64DF1501-F7A1-32C0-8BC2-F3904A26D454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42">
              <a:extLst>
                <a:ext uri="{FF2B5EF4-FFF2-40B4-BE49-F238E27FC236}">
                  <a16:creationId xmlns:a16="http://schemas.microsoft.com/office/drawing/2014/main" id="{7B0C5D1C-362B-70A0-0B5A-9CC106BE9E4D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42">
              <a:extLst>
                <a:ext uri="{FF2B5EF4-FFF2-40B4-BE49-F238E27FC236}">
                  <a16:creationId xmlns:a16="http://schemas.microsoft.com/office/drawing/2014/main" id="{F4995256-820A-1A29-D383-23FED30BEB6D}"/>
                </a:ext>
              </a:extLst>
            </p:cNvPr>
            <p:cNvSpPr/>
            <p:nvPr/>
          </p:nvSpPr>
          <p:spPr>
            <a:xfrm>
              <a:off x="6103425" y="-1128050"/>
              <a:ext cx="51075" cy="93000"/>
            </a:xfrm>
            <a:custGeom>
              <a:avLst/>
              <a:gdLst/>
              <a:ahLst/>
              <a:cxnLst/>
              <a:rect l="l" t="t" r="r" b="b"/>
              <a:pathLst>
                <a:path w="2043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2">
              <a:extLst>
                <a:ext uri="{FF2B5EF4-FFF2-40B4-BE49-F238E27FC236}">
                  <a16:creationId xmlns:a16="http://schemas.microsoft.com/office/drawing/2014/main" id="{2944D95A-3241-4FAE-AEC8-4B1E9981B574}"/>
                </a:ext>
              </a:extLst>
            </p:cNvPr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extrusionOk="0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2">
              <a:extLst>
                <a:ext uri="{FF2B5EF4-FFF2-40B4-BE49-F238E27FC236}">
                  <a16:creationId xmlns:a16="http://schemas.microsoft.com/office/drawing/2014/main" id="{6A791D3D-2908-1279-13B3-9F6D76098987}"/>
                </a:ext>
              </a:extLst>
            </p:cNvPr>
            <p:cNvSpPr/>
            <p:nvPr/>
          </p:nvSpPr>
          <p:spPr>
            <a:xfrm>
              <a:off x="6576350" y="-952325"/>
              <a:ext cx="51625" cy="93000"/>
            </a:xfrm>
            <a:custGeom>
              <a:avLst/>
              <a:gdLst/>
              <a:ahLst/>
              <a:cxnLst/>
              <a:rect l="l" t="t" r="r" b="b"/>
              <a:pathLst>
                <a:path w="2065" h="3720" fill="none" extrusionOk="0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2">
              <a:extLst>
                <a:ext uri="{FF2B5EF4-FFF2-40B4-BE49-F238E27FC236}">
                  <a16:creationId xmlns:a16="http://schemas.microsoft.com/office/drawing/2014/main" id="{4F467E55-7EC2-D590-8F07-CCB97B7525FA}"/>
                </a:ext>
              </a:extLst>
            </p:cNvPr>
            <p:cNvSpPr/>
            <p:nvPr/>
          </p:nvSpPr>
          <p:spPr>
            <a:xfrm>
              <a:off x="7394850" y="-1138800"/>
              <a:ext cx="1057650" cy="643850"/>
            </a:xfrm>
            <a:custGeom>
              <a:avLst/>
              <a:gdLst/>
              <a:ahLst/>
              <a:cxnLst/>
              <a:rect l="l" t="t" r="r" b="b"/>
              <a:pathLst>
                <a:path w="42306" h="25754" fill="none" extrusionOk="0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2">
              <a:extLst>
                <a:ext uri="{FF2B5EF4-FFF2-40B4-BE49-F238E27FC236}">
                  <a16:creationId xmlns:a16="http://schemas.microsoft.com/office/drawing/2014/main" id="{F24C583E-20C1-59CA-2B4C-416190A7E77F}"/>
                </a:ext>
              </a:extLst>
            </p:cNvPr>
            <p:cNvSpPr/>
            <p:nvPr/>
          </p:nvSpPr>
          <p:spPr>
            <a:xfrm>
              <a:off x="5455300" y="-1260800"/>
              <a:ext cx="550" cy="3800"/>
            </a:xfrm>
            <a:custGeom>
              <a:avLst/>
              <a:gdLst/>
              <a:ahLst/>
              <a:cxnLst/>
              <a:rect l="l" t="t" r="r" b="b"/>
              <a:pathLst>
                <a:path w="22" h="152" extrusionOk="0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2">
              <a:extLst>
                <a:ext uri="{FF2B5EF4-FFF2-40B4-BE49-F238E27FC236}">
                  <a16:creationId xmlns:a16="http://schemas.microsoft.com/office/drawing/2014/main" id="{56EEB268-2491-3AD7-2EA7-C2E08F8E0732}"/>
                </a:ext>
              </a:extLst>
            </p:cNvPr>
            <p:cNvSpPr/>
            <p:nvPr/>
          </p:nvSpPr>
          <p:spPr>
            <a:xfrm>
              <a:off x="5455300" y="-1257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2">
              <a:extLst>
                <a:ext uri="{FF2B5EF4-FFF2-40B4-BE49-F238E27FC236}">
                  <a16:creationId xmlns:a16="http://schemas.microsoft.com/office/drawing/2014/main" id="{17C70BE1-53B9-6CF1-7B1C-2C575FFAF297}"/>
                </a:ext>
              </a:extLst>
            </p:cNvPr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2">
              <a:extLst>
                <a:ext uri="{FF2B5EF4-FFF2-40B4-BE49-F238E27FC236}">
                  <a16:creationId xmlns:a16="http://schemas.microsoft.com/office/drawing/2014/main" id="{4C30DA04-BDF4-E4D2-1C0E-BBFC1C521198}"/>
                </a:ext>
              </a:extLst>
            </p:cNvPr>
            <p:cNvSpPr/>
            <p:nvPr/>
          </p:nvSpPr>
          <p:spPr>
            <a:xfrm>
              <a:off x="5455300" y="-125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2">
              <a:extLst>
                <a:ext uri="{FF2B5EF4-FFF2-40B4-BE49-F238E27FC236}">
                  <a16:creationId xmlns:a16="http://schemas.microsoft.com/office/drawing/2014/main" id="{4D2BEA43-2583-52A5-EF3B-06F19CE4078A}"/>
                </a:ext>
              </a:extLst>
            </p:cNvPr>
            <p:cNvSpPr/>
            <p:nvPr/>
          </p:nvSpPr>
          <p:spPr>
            <a:xfrm>
              <a:off x="5455300" y="-12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2">
              <a:extLst>
                <a:ext uri="{FF2B5EF4-FFF2-40B4-BE49-F238E27FC236}">
                  <a16:creationId xmlns:a16="http://schemas.microsoft.com/office/drawing/2014/main" id="{F35ABD66-FF9A-79E1-82C3-D397DC2BEEDA}"/>
                </a:ext>
              </a:extLst>
            </p:cNvPr>
            <p:cNvSpPr/>
            <p:nvPr/>
          </p:nvSpPr>
          <p:spPr>
            <a:xfrm>
              <a:off x="5455300" y="-1258650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2">
              <a:extLst>
                <a:ext uri="{FF2B5EF4-FFF2-40B4-BE49-F238E27FC236}">
                  <a16:creationId xmlns:a16="http://schemas.microsoft.com/office/drawing/2014/main" id="{7DD16D9B-2AE5-BCAA-DBC9-0F6304978AEB}"/>
                </a:ext>
              </a:extLst>
            </p:cNvPr>
            <p:cNvSpPr/>
            <p:nvPr/>
          </p:nvSpPr>
          <p:spPr>
            <a:xfrm>
              <a:off x="5455300" y="-125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2">
              <a:extLst>
                <a:ext uri="{FF2B5EF4-FFF2-40B4-BE49-F238E27FC236}">
                  <a16:creationId xmlns:a16="http://schemas.microsoft.com/office/drawing/2014/main" id="{CAFC1572-08F3-16BA-8F39-78DCFFF60EBB}"/>
                </a:ext>
              </a:extLst>
            </p:cNvPr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2">
              <a:extLst>
                <a:ext uri="{FF2B5EF4-FFF2-40B4-BE49-F238E27FC236}">
                  <a16:creationId xmlns:a16="http://schemas.microsoft.com/office/drawing/2014/main" id="{201EA65A-DFC4-3D36-5D54-9CDE1306BCFC}"/>
                </a:ext>
              </a:extLst>
            </p:cNvPr>
            <p:cNvSpPr/>
            <p:nvPr/>
          </p:nvSpPr>
          <p:spPr>
            <a:xfrm>
              <a:off x="5455300" y="-12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2">
              <a:extLst>
                <a:ext uri="{FF2B5EF4-FFF2-40B4-BE49-F238E27FC236}">
                  <a16:creationId xmlns:a16="http://schemas.microsoft.com/office/drawing/2014/main" id="{634199B9-E67E-79A6-DF77-760CACD9CFFC}"/>
                </a:ext>
              </a:extLst>
            </p:cNvPr>
            <p:cNvSpPr/>
            <p:nvPr/>
          </p:nvSpPr>
          <p:spPr>
            <a:xfrm>
              <a:off x="5455300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2">
              <a:extLst>
                <a:ext uri="{FF2B5EF4-FFF2-40B4-BE49-F238E27FC236}">
                  <a16:creationId xmlns:a16="http://schemas.microsoft.com/office/drawing/2014/main" id="{AB85BC27-CC34-2517-4376-E05E4A74E7F3}"/>
                </a:ext>
              </a:extLst>
            </p:cNvPr>
            <p:cNvSpPr/>
            <p:nvPr/>
          </p:nvSpPr>
          <p:spPr>
            <a:xfrm>
              <a:off x="5455825" y="-125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2">
              <a:extLst>
                <a:ext uri="{FF2B5EF4-FFF2-40B4-BE49-F238E27FC236}">
                  <a16:creationId xmlns:a16="http://schemas.microsoft.com/office/drawing/2014/main" id="{A995D879-5586-3027-4474-640F7A1D957D}"/>
                </a:ext>
              </a:extLst>
            </p:cNvPr>
            <p:cNvSpPr/>
            <p:nvPr/>
          </p:nvSpPr>
          <p:spPr>
            <a:xfrm>
              <a:off x="5455825" y="-126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2">
              <a:extLst>
                <a:ext uri="{FF2B5EF4-FFF2-40B4-BE49-F238E27FC236}">
                  <a16:creationId xmlns:a16="http://schemas.microsoft.com/office/drawing/2014/main" id="{4E93E90B-C8B3-01FC-8088-BC51D3B3FE1A}"/>
                </a:ext>
              </a:extLst>
            </p:cNvPr>
            <p:cNvSpPr/>
            <p:nvPr/>
          </p:nvSpPr>
          <p:spPr>
            <a:xfrm>
              <a:off x="5455825" y="-126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2">
              <a:extLst>
                <a:ext uri="{FF2B5EF4-FFF2-40B4-BE49-F238E27FC236}">
                  <a16:creationId xmlns:a16="http://schemas.microsoft.com/office/drawing/2014/main" id="{38990D20-35F3-5434-381D-7E93668BE28C}"/>
                </a:ext>
              </a:extLst>
            </p:cNvPr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extrusionOk="0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2">
              <a:extLst>
                <a:ext uri="{FF2B5EF4-FFF2-40B4-BE49-F238E27FC236}">
                  <a16:creationId xmlns:a16="http://schemas.microsoft.com/office/drawing/2014/main" id="{467D7E32-64C5-E132-90CD-23B90CB30CB9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2">
              <a:extLst>
                <a:ext uri="{FF2B5EF4-FFF2-40B4-BE49-F238E27FC236}">
                  <a16:creationId xmlns:a16="http://schemas.microsoft.com/office/drawing/2014/main" id="{2BE70FD7-CB00-06E4-6467-B452C488204E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42">
              <a:extLst>
                <a:ext uri="{FF2B5EF4-FFF2-40B4-BE49-F238E27FC236}">
                  <a16:creationId xmlns:a16="http://schemas.microsoft.com/office/drawing/2014/main" id="{FF2BC661-BA21-AC6E-0445-847B248C3579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2">
              <a:extLst>
                <a:ext uri="{FF2B5EF4-FFF2-40B4-BE49-F238E27FC236}">
                  <a16:creationId xmlns:a16="http://schemas.microsoft.com/office/drawing/2014/main" id="{E7C591E9-A065-9FD3-E4D6-979545E0C82F}"/>
                </a:ext>
              </a:extLst>
            </p:cNvPr>
            <p:cNvSpPr/>
            <p:nvPr/>
          </p:nvSpPr>
          <p:spPr>
            <a:xfrm>
              <a:off x="5454775" y="-1315075"/>
              <a:ext cx="2213100" cy="815300"/>
            </a:xfrm>
            <a:custGeom>
              <a:avLst/>
              <a:gdLst/>
              <a:ahLst/>
              <a:cxnLst/>
              <a:rect l="l" t="t" r="r" b="b"/>
              <a:pathLst>
                <a:path w="88524" h="32612" fill="none" extrusionOk="0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2">
              <a:extLst>
                <a:ext uri="{FF2B5EF4-FFF2-40B4-BE49-F238E27FC236}">
                  <a16:creationId xmlns:a16="http://schemas.microsoft.com/office/drawing/2014/main" id="{DB2058EE-2FC5-CA86-7786-89A0B6A6B61A}"/>
                </a:ext>
              </a:extLst>
            </p:cNvPr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extrusionOk="0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2">
              <a:extLst>
                <a:ext uri="{FF2B5EF4-FFF2-40B4-BE49-F238E27FC236}">
                  <a16:creationId xmlns:a16="http://schemas.microsoft.com/office/drawing/2014/main" id="{F3054D30-0A6F-9CF8-B825-1623D035CDC0}"/>
                </a:ext>
              </a:extLst>
            </p:cNvPr>
            <p:cNvSpPr/>
            <p:nvPr/>
          </p:nvSpPr>
          <p:spPr>
            <a:xfrm>
              <a:off x="5628875" y="-1195775"/>
              <a:ext cx="43575" cy="41425"/>
            </a:xfrm>
            <a:custGeom>
              <a:avLst/>
              <a:gdLst/>
              <a:ahLst/>
              <a:cxnLst/>
              <a:rect l="l" t="t" r="r" b="b"/>
              <a:pathLst>
                <a:path w="1743" h="1657" fill="none" extrusionOk="0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2">
              <a:extLst>
                <a:ext uri="{FF2B5EF4-FFF2-40B4-BE49-F238E27FC236}">
                  <a16:creationId xmlns:a16="http://schemas.microsoft.com/office/drawing/2014/main" id="{5CFFB9E2-DC16-3B7A-41BE-83189223571E}"/>
                </a:ext>
              </a:extLst>
            </p:cNvPr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extrusionOk="0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2">
              <a:extLst>
                <a:ext uri="{FF2B5EF4-FFF2-40B4-BE49-F238E27FC236}">
                  <a16:creationId xmlns:a16="http://schemas.microsoft.com/office/drawing/2014/main" id="{7F7F59EF-4FEC-AB2D-6A74-071DA98026C5}"/>
                </a:ext>
              </a:extLst>
            </p:cNvPr>
            <p:cNvSpPr/>
            <p:nvPr/>
          </p:nvSpPr>
          <p:spPr>
            <a:xfrm>
              <a:off x="5703575" y="-1171050"/>
              <a:ext cx="15625" cy="5950"/>
            </a:xfrm>
            <a:custGeom>
              <a:avLst/>
              <a:gdLst/>
              <a:ahLst/>
              <a:cxnLst/>
              <a:rect l="l" t="t" r="r" b="b"/>
              <a:pathLst>
                <a:path w="625" h="2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2">
              <a:extLst>
                <a:ext uri="{FF2B5EF4-FFF2-40B4-BE49-F238E27FC236}">
                  <a16:creationId xmlns:a16="http://schemas.microsoft.com/office/drawing/2014/main" id="{8BB9B685-78F1-86E3-D035-0097A5E88644}"/>
                </a:ext>
              </a:extLst>
            </p:cNvPr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extrusionOk="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2">
              <a:extLst>
                <a:ext uri="{FF2B5EF4-FFF2-40B4-BE49-F238E27FC236}">
                  <a16:creationId xmlns:a16="http://schemas.microsoft.com/office/drawing/2014/main" id="{8674D8B2-40FA-A72C-C0CC-A7E3B08E8109}"/>
                </a:ext>
              </a:extLst>
            </p:cNvPr>
            <p:cNvSpPr/>
            <p:nvPr/>
          </p:nvSpPr>
          <p:spPr>
            <a:xfrm>
              <a:off x="5731000" y="-1161375"/>
              <a:ext cx="17750" cy="7025"/>
            </a:xfrm>
            <a:custGeom>
              <a:avLst/>
              <a:gdLst/>
              <a:ahLst/>
              <a:cxnLst/>
              <a:rect l="l" t="t" r="r" b="b"/>
              <a:pathLst>
                <a:path w="710" h="28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2">
              <a:extLst>
                <a:ext uri="{FF2B5EF4-FFF2-40B4-BE49-F238E27FC236}">
                  <a16:creationId xmlns:a16="http://schemas.microsoft.com/office/drawing/2014/main" id="{DEB8EBBA-3B1D-FD77-E3F7-4136F352F282}"/>
                </a:ext>
              </a:extLst>
            </p:cNvPr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extrusionOk="0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2">
              <a:extLst>
                <a:ext uri="{FF2B5EF4-FFF2-40B4-BE49-F238E27FC236}">
                  <a16:creationId xmlns:a16="http://schemas.microsoft.com/office/drawing/2014/main" id="{802D2F6B-8661-AD40-8D4E-5C1FE9BB6CB3}"/>
                </a:ext>
              </a:extLst>
            </p:cNvPr>
            <p:cNvSpPr/>
            <p:nvPr/>
          </p:nvSpPr>
          <p:spPr>
            <a:xfrm>
              <a:off x="5758950" y="-1151700"/>
              <a:ext cx="19350" cy="8100"/>
            </a:xfrm>
            <a:custGeom>
              <a:avLst/>
              <a:gdLst/>
              <a:ahLst/>
              <a:cxnLst/>
              <a:rect l="l" t="t" r="r" b="b"/>
              <a:pathLst>
                <a:path w="774" h="32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2">
              <a:extLst>
                <a:ext uri="{FF2B5EF4-FFF2-40B4-BE49-F238E27FC236}">
                  <a16:creationId xmlns:a16="http://schemas.microsoft.com/office/drawing/2014/main" id="{407B963F-2A75-9099-66F8-32F556D67BB7}"/>
                </a:ext>
              </a:extLst>
            </p:cNvPr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extrusionOk="0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2">
              <a:extLst>
                <a:ext uri="{FF2B5EF4-FFF2-40B4-BE49-F238E27FC236}">
                  <a16:creationId xmlns:a16="http://schemas.microsoft.com/office/drawing/2014/main" id="{077289C7-1C15-3E67-03E3-325B1771D94A}"/>
                </a:ext>
              </a:extLst>
            </p:cNvPr>
            <p:cNvSpPr/>
            <p:nvPr/>
          </p:nvSpPr>
          <p:spPr>
            <a:xfrm>
              <a:off x="5787425" y="-1142025"/>
              <a:ext cx="19900" cy="9700"/>
            </a:xfrm>
            <a:custGeom>
              <a:avLst/>
              <a:gdLst/>
              <a:ahLst/>
              <a:cxnLst/>
              <a:rect l="l" t="t" r="r" b="b"/>
              <a:pathLst>
                <a:path w="796" h="38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2">
              <a:extLst>
                <a:ext uri="{FF2B5EF4-FFF2-40B4-BE49-F238E27FC236}">
                  <a16:creationId xmlns:a16="http://schemas.microsoft.com/office/drawing/2014/main" id="{787823C2-2F12-C513-97E0-64936218768B}"/>
                </a:ext>
              </a:extLst>
            </p:cNvPr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extrusionOk="0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2">
              <a:extLst>
                <a:ext uri="{FF2B5EF4-FFF2-40B4-BE49-F238E27FC236}">
                  <a16:creationId xmlns:a16="http://schemas.microsoft.com/office/drawing/2014/main" id="{028480A4-937B-C887-A180-18E887A8150F}"/>
                </a:ext>
              </a:extLst>
            </p:cNvPr>
            <p:cNvSpPr/>
            <p:nvPr/>
          </p:nvSpPr>
          <p:spPr>
            <a:xfrm>
              <a:off x="5815900" y="-1131800"/>
              <a:ext cx="20450" cy="10225"/>
            </a:xfrm>
            <a:custGeom>
              <a:avLst/>
              <a:gdLst/>
              <a:ahLst/>
              <a:cxnLst/>
              <a:rect l="l" t="t" r="r" b="b"/>
              <a:pathLst>
                <a:path w="818" h="409" fill="none" extrusionOk="0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2">
              <a:extLst>
                <a:ext uri="{FF2B5EF4-FFF2-40B4-BE49-F238E27FC236}">
                  <a16:creationId xmlns:a16="http://schemas.microsoft.com/office/drawing/2014/main" id="{69E64B4C-FAFE-4F1C-3617-7226689FDF26}"/>
                </a:ext>
              </a:extLst>
            </p:cNvPr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extrusionOk="0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2">
              <a:extLst>
                <a:ext uri="{FF2B5EF4-FFF2-40B4-BE49-F238E27FC236}">
                  <a16:creationId xmlns:a16="http://schemas.microsoft.com/office/drawing/2014/main" id="{E76FB82A-9BF7-E71A-83E1-133937C3659E}"/>
                </a:ext>
              </a:extLst>
            </p:cNvPr>
            <p:cNvSpPr/>
            <p:nvPr/>
          </p:nvSpPr>
          <p:spPr>
            <a:xfrm>
              <a:off x="5844400" y="-1122125"/>
              <a:ext cx="20425" cy="11825"/>
            </a:xfrm>
            <a:custGeom>
              <a:avLst/>
              <a:gdLst/>
              <a:ahLst/>
              <a:cxnLst/>
              <a:rect l="l" t="t" r="r" b="b"/>
              <a:pathLst>
                <a:path w="817" h="473" fill="none" extrusionOk="0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2">
              <a:extLst>
                <a:ext uri="{FF2B5EF4-FFF2-40B4-BE49-F238E27FC236}">
                  <a16:creationId xmlns:a16="http://schemas.microsoft.com/office/drawing/2014/main" id="{E08F754E-2FFE-E242-C7C5-2DA7B546E01E}"/>
                </a:ext>
              </a:extLst>
            </p:cNvPr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extrusionOk="0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2">
              <a:extLst>
                <a:ext uri="{FF2B5EF4-FFF2-40B4-BE49-F238E27FC236}">
                  <a16:creationId xmlns:a16="http://schemas.microsoft.com/office/drawing/2014/main" id="{E6220CE0-C248-AA65-B075-8DEC6BEE0FC2}"/>
                </a:ext>
              </a:extLst>
            </p:cNvPr>
            <p:cNvSpPr/>
            <p:nvPr/>
          </p:nvSpPr>
          <p:spPr>
            <a:xfrm>
              <a:off x="5872875" y="-1112475"/>
              <a:ext cx="20450" cy="12925"/>
            </a:xfrm>
            <a:custGeom>
              <a:avLst/>
              <a:gdLst/>
              <a:ahLst/>
              <a:cxnLst/>
              <a:rect l="l" t="t" r="r" b="b"/>
              <a:pathLst>
                <a:path w="818" h="517" fill="none" extrusionOk="0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2">
              <a:extLst>
                <a:ext uri="{FF2B5EF4-FFF2-40B4-BE49-F238E27FC236}">
                  <a16:creationId xmlns:a16="http://schemas.microsoft.com/office/drawing/2014/main" id="{65D1128C-B79B-029F-A2B8-5B09BBD266E3}"/>
                </a:ext>
              </a:extLst>
            </p:cNvPr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extrusionOk="0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2">
              <a:extLst>
                <a:ext uri="{FF2B5EF4-FFF2-40B4-BE49-F238E27FC236}">
                  <a16:creationId xmlns:a16="http://schemas.microsoft.com/office/drawing/2014/main" id="{D861AE32-DE96-4A1C-DFE2-3F2BCC378B3E}"/>
                </a:ext>
              </a:extLst>
            </p:cNvPr>
            <p:cNvSpPr/>
            <p:nvPr/>
          </p:nvSpPr>
          <p:spPr>
            <a:xfrm>
              <a:off x="5901350" y="-1102250"/>
              <a:ext cx="20450" cy="14000"/>
            </a:xfrm>
            <a:custGeom>
              <a:avLst/>
              <a:gdLst/>
              <a:ahLst/>
              <a:cxnLst/>
              <a:rect l="l" t="t" r="r" b="b"/>
              <a:pathLst>
                <a:path w="818" h="560" fill="none" extrusionOk="0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2">
              <a:extLst>
                <a:ext uri="{FF2B5EF4-FFF2-40B4-BE49-F238E27FC236}">
                  <a16:creationId xmlns:a16="http://schemas.microsoft.com/office/drawing/2014/main" id="{C1C2DAF2-1BFB-8E42-B05A-9EB12DE61848}"/>
                </a:ext>
              </a:extLst>
            </p:cNvPr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extrusionOk="0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2">
              <a:extLst>
                <a:ext uri="{FF2B5EF4-FFF2-40B4-BE49-F238E27FC236}">
                  <a16:creationId xmlns:a16="http://schemas.microsoft.com/office/drawing/2014/main" id="{0A8C1118-4DFD-D722-CE76-9E35B97F2CBF}"/>
                </a:ext>
              </a:extLst>
            </p:cNvPr>
            <p:cNvSpPr/>
            <p:nvPr/>
          </p:nvSpPr>
          <p:spPr>
            <a:xfrm>
              <a:off x="5929850" y="-1092575"/>
              <a:ext cx="20975" cy="15075"/>
            </a:xfrm>
            <a:custGeom>
              <a:avLst/>
              <a:gdLst/>
              <a:ahLst/>
              <a:cxnLst/>
              <a:rect l="l" t="t" r="r" b="b"/>
              <a:pathLst>
                <a:path w="839" h="603" fill="none" extrusionOk="0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2">
              <a:extLst>
                <a:ext uri="{FF2B5EF4-FFF2-40B4-BE49-F238E27FC236}">
                  <a16:creationId xmlns:a16="http://schemas.microsoft.com/office/drawing/2014/main" id="{7058BA91-7DC3-F53E-B9A2-0E99156B22F2}"/>
                </a:ext>
              </a:extLst>
            </p:cNvPr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extrusionOk="0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2">
              <a:extLst>
                <a:ext uri="{FF2B5EF4-FFF2-40B4-BE49-F238E27FC236}">
                  <a16:creationId xmlns:a16="http://schemas.microsoft.com/office/drawing/2014/main" id="{F4AD8C10-1FFF-1F4B-D81D-1313E9259C1B}"/>
                </a:ext>
              </a:extLst>
            </p:cNvPr>
            <p:cNvSpPr/>
            <p:nvPr/>
          </p:nvSpPr>
          <p:spPr>
            <a:xfrm>
              <a:off x="5957775" y="-1082900"/>
              <a:ext cx="21525" cy="16150"/>
            </a:xfrm>
            <a:custGeom>
              <a:avLst/>
              <a:gdLst/>
              <a:ahLst/>
              <a:cxnLst/>
              <a:rect l="l" t="t" r="r" b="b"/>
              <a:pathLst>
                <a:path w="861" h="646" fill="none" extrusionOk="0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2">
              <a:extLst>
                <a:ext uri="{FF2B5EF4-FFF2-40B4-BE49-F238E27FC236}">
                  <a16:creationId xmlns:a16="http://schemas.microsoft.com/office/drawing/2014/main" id="{529A2511-63EF-B022-FBCF-F38F69C3D529}"/>
                </a:ext>
              </a:extLst>
            </p:cNvPr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extrusionOk="0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2">
              <a:extLst>
                <a:ext uri="{FF2B5EF4-FFF2-40B4-BE49-F238E27FC236}">
                  <a16:creationId xmlns:a16="http://schemas.microsoft.com/office/drawing/2014/main" id="{873B73FB-75B7-76EA-D4C4-8322205B7D97}"/>
                </a:ext>
              </a:extLst>
            </p:cNvPr>
            <p:cNvSpPr/>
            <p:nvPr/>
          </p:nvSpPr>
          <p:spPr>
            <a:xfrm>
              <a:off x="5986275" y="-1072700"/>
              <a:ext cx="21525" cy="17225"/>
            </a:xfrm>
            <a:custGeom>
              <a:avLst/>
              <a:gdLst/>
              <a:ahLst/>
              <a:cxnLst/>
              <a:rect l="l" t="t" r="r" b="b"/>
              <a:pathLst>
                <a:path w="861" h="689" fill="none" extrusionOk="0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2">
              <a:extLst>
                <a:ext uri="{FF2B5EF4-FFF2-40B4-BE49-F238E27FC236}">
                  <a16:creationId xmlns:a16="http://schemas.microsoft.com/office/drawing/2014/main" id="{AF0EA1BA-282C-6296-38CF-A21B3FAEEE37}"/>
                </a:ext>
              </a:extLst>
            </p:cNvPr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extrusionOk="0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2">
              <a:extLst>
                <a:ext uri="{FF2B5EF4-FFF2-40B4-BE49-F238E27FC236}">
                  <a16:creationId xmlns:a16="http://schemas.microsoft.com/office/drawing/2014/main" id="{C44ABCAC-E2B4-C2F2-0F9C-633C7F9E4A81}"/>
                </a:ext>
              </a:extLst>
            </p:cNvPr>
            <p:cNvSpPr/>
            <p:nvPr/>
          </p:nvSpPr>
          <p:spPr>
            <a:xfrm>
              <a:off x="6014750" y="-1063025"/>
              <a:ext cx="21525" cy="18300"/>
            </a:xfrm>
            <a:custGeom>
              <a:avLst/>
              <a:gdLst/>
              <a:ahLst/>
              <a:cxnLst/>
              <a:rect l="l" t="t" r="r" b="b"/>
              <a:pathLst>
                <a:path w="861" h="732" fill="none" extrusionOk="0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2">
              <a:extLst>
                <a:ext uri="{FF2B5EF4-FFF2-40B4-BE49-F238E27FC236}">
                  <a16:creationId xmlns:a16="http://schemas.microsoft.com/office/drawing/2014/main" id="{DDFDBE70-EBA1-39AD-829D-487E8EC8FF49}"/>
                </a:ext>
              </a:extLst>
            </p:cNvPr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2">
              <a:extLst>
                <a:ext uri="{FF2B5EF4-FFF2-40B4-BE49-F238E27FC236}">
                  <a16:creationId xmlns:a16="http://schemas.microsoft.com/office/drawing/2014/main" id="{16715AAC-A47C-CD55-CFA7-44AA519C5FA0}"/>
                </a:ext>
              </a:extLst>
            </p:cNvPr>
            <p:cNvSpPr/>
            <p:nvPr/>
          </p:nvSpPr>
          <p:spPr>
            <a:xfrm>
              <a:off x="6043225" y="-1053350"/>
              <a:ext cx="21525" cy="19900"/>
            </a:xfrm>
            <a:custGeom>
              <a:avLst/>
              <a:gdLst/>
              <a:ahLst/>
              <a:cxnLst/>
              <a:rect l="l" t="t" r="r" b="b"/>
              <a:pathLst>
                <a:path w="861" h="796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2">
              <a:extLst>
                <a:ext uri="{FF2B5EF4-FFF2-40B4-BE49-F238E27FC236}">
                  <a16:creationId xmlns:a16="http://schemas.microsoft.com/office/drawing/2014/main" id="{B86D493C-371B-02C5-F7C9-D1526D58431B}"/>
                </a:ext>
              </a:extLst>
            </p:cNvPr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extrusionOk="0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2">
              <a:extLst>
                <a:ext uri="{FF2B5EF4-FFF2-40B4-BE49-F238E27FC236}">
                  <a16:creationId xmlns:a16="http://schemas.microsoft.com/office/drawing/2014/main" id="{B7ED47BA-C5D6-F7E0-7B94-C78BACD4D866}"/>
                </a:ext>
              </a:extLst>
            </p:cNvPr>
            <p:cNvSpPr/>
            <p:nvPr/>
          </p:nvSpPr>
          <p:spPr>
            <a:xfrm>
              <a:off x="6179200" y="-1006600"/>
              <a:ext cx="4850" cy="1650"/>
            </a:xfrm>
            <a:custGeom>
              <a:avLst/>
              <a:gdLst/>
              <a:ahLst/>
              <a:cxnLst/>
              <a:rect l="l" t="t" r="r" b="b"/>
              <a:pathLst>
                <a:path w="194" h="66" fill="none" extrusionOk="0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2">
              <a:extLst>
                <a:ext uri="{FF2B5EF4-FFF2-40B4-BE49-F238E27FC236}">
                  <a16:creationId xmlns:a16="http://schemas.microsoft.com/office/drawing/2014/main" id="{0D2DAF66-ED06-3DD7-7124-359559BD36CB}"/>
                </a:ext>
              </a:extLst>
            </p:cNvPr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extrusionOk="0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2">
              <a:extLst>
                <a:ext uri="{FF2B5EF4-FFF2-40B4-BE49-F238E27FC236}">
                  <a16:creationId xmlns:a16="http://schemas.microsoft.com/office/drawing/2014/main" id="{FDF8E13C-6520-D9B1-ABB8-62D870D8704A}"/>
                </a:ext>
              </a:extLst>
            </p:cNvPr>
            <p:cNvSpPr/>
            <p:nvPr/>
          </p:nvSpPr>
          <p:spPr>
            <a:xfrm>
              <a:off x="6198000" y="-1000150"/>
              <a:ext cx="16700" cy="6475"/>
            </a:xfrm>
            <a:custGeom>
              <a:avLst/>
              <a:gdLst/>
              <a:ahLst/>
              <a:cxnLst/>
              <a:rect l="l" t="t" r="r" b="b"/>
              <a:pathLst>
                <a:path w="668" h="25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2">
              <a:extLst>
                <a:ext uri="{FF2B5EF4-FFF2-40B4-BE49-F238E27FC236}">
                  <a16:creationId xmlns:a16="http://schemas.microsoft.com/office/drawing/2014/main" id="{6B898743-3AB5-2294-58CC-90C7AF2430B6}"/>
                </a:ext>
              </a:extLst>
            </p:cNvPr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extrusionOk="0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2">
              <a:extLst>
                <a:ext uri="{FF2B5EF4-FFF2-40B4-BE49-F238E27FC236}">
                  <a16:creationId xmlns:a16="http://schemas.microsoft.com/office/drawing/2014/main" id="{9F5E2615-18E3-16D7-F726-586FC52F5875}"/>
                </a:ext>
              </a:extLst>
            </p:cNvPr>
            <p:cNvSpPr/>
            <p:nvPr/>
          </p:nvSpPr>
          <p:spPr>
            <a:xfrm>
              <a:off x="6225950" y="-990475"/>
              <a:ext cx="18300" cy="7550"/>
            </a:xfrm>
            <a:custGeom>
              <a:avLst/>
              <a:gdLst/>
              <a:ahLst/>
              <a:cxnLst/>
              <a:rect l="l" t="t" r="r" b="b"/>
              <a:pathLst>
                <a:path w="732" h="30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2">
              <a:extLst>
                <a:ext uri="{FF2B5EF4-FFF2-40B4-BE49-F238E27FC236}">
                  <a16:creationId xmlns:a16="http://schemas.microsoft.com/office/drawing/2014/main" id="{8F273B2A-249B-D989-69D4-7513640E3E71}"/>
                </a:ext>
              </a:extLst>
            </p:cNvPr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extrusionOk="0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2">
              <a:extLst>
                <a:ext uri="{FF2B5EF4-FFF2-40B4-BE49-F238E27FC236}">
                  <a16:creationId xmlns:a16="http://schemas.microsoft.com/office/drawing/2014/main" id="{AE59EFF0-6E20-7371-C047-A2FD45D78C41}"/>
                </a:ext>
              </a:extLst>
            </p:cNvPr>
            <p:cNvSpPr/>
            <p:nvPr/>
          </p:nvSpPr>
          <p:spPr>
            <a:xfrm>
              <a:off x="6253900" y="-980800"/>
              <a:ext cx="19900" cy="9175"/>
            </a:xfrm>
            <a:custGeom>
              <a:avLst/>
              <a:gdLst/>
              <a:ahLst/>
              <a:cxnLst/>
              <a:rect l="l" t="t" r="r" b="b"/>
              <a:pathLst>
                <a:path w="796" h="3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2">
              <a:extLst>
                <a:ext uri="{FF2B5EF4-FFF2-40B4-BE49-F238E27FC236}">
                  <a16:creationId xmlns:a16="http://schemas.microsoft.com/office/drawing/2014/main" id="{A872C312-5259-99E2-ECE4-35B6AD75A0C2}"/>
                </a:ext>
              </a:extLst>
            </p:cNvPr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extrusionOk="0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2">
              <a:extLst>
                <a:ext uri="{FF2B5EF4-FFF2-40B4-BE49-F238E27FC236}">
                  <a16:creationId xmlns:a16="http://schemas.microsoft.com/office/drawing/2014/main" id="{36815331-D820-B840-1B59-2FC4D8CCA6D5}"/>
                </a:ext>
              </a:extLst>
            </p:cNvPr>
            <p:cNvSpPr/>
            <p:nvPr/>
          </p:nvSpPr>
          <p:spPr>
            <a:xfrm>
              <a:off x="6282375" y="-971125"/>
              <a:ext cx="20450" cy="10250"/>
            </a:xfrm>
            <a:custGeom>
              <a:avLst/>
              <a:gdLst/>
              <a:ahLst/>
              <a:cxnLst/>
              <a:rect l="l" t="t" r="r" b="b"/>
              <a:pathLst>
                <a:path w="818" h="410" fill="none" extrusionOk="0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2">
              <a:extLst>
                <a:ext uri="{FF2B5EF4-FFF2-40B4-BE49-F238E27FC236}">
                  <a16:creationId xmlns:a16="http://schemas.microsoft.com/office/drawing/2014/main" id="{5BD20D72-0203-5542-F820-34E84F3959A9}"/>
                </a:ext>
              </a:extLst>
            </p:cNvPr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extrusionOk="0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2">
              <a:extLst>
                <a:ext uri="{FF2B5EF4-FFF2-40B4-BE49-F238E27FC236}">
                  <a16:creationId xmlns:a16="http://schemas.microsoft.com/office/drawing/2014/main" id="{5F41D84F-81C9-CDDB-099B-504A2FF0B4FA}"/>
                </a:ext>
              </a:extLst>
            </p:cNvPr>
            <p:cNvSpPr/>
            <p:nvPr/>
          </p:nvSpPr>
          <p:spPr>
            <a:xfrm>
              <a:off x="6310875" y="-960900"/>
              <a:ext cx="20450" cy="10750"/>
            </a:xfrm>
            <a:custGeom>
              <a:avLst/>
              <a:gdLst/>
              <a:ahLst/>
              <a:cxnLst/>
              <a:rect l="l" t="t" r="r" b="b"/>
              <a:pathLst>
                <a:path w="818" h="430" fill="none" extrusionOk="0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2">
              <a:extLst>
                <a:ext uri="{FF2B5EF4-FFF2-40B4-BE49-F238E27FC236}">
                  <a16:creationId xmlns:a16="http://schemas.microsoft.com/office/drawing/2014/main" id="{3D35D123-CB53-BF26-36BF-FC362E85E35B}"/>
                </a:ext>
              </a:extLst>
            </p:cNvPr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extrusionOk="0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2">
              <a:extLst>
                <a:ext uri="{FF2B5EF4-FFF2-40B4-BE49-F238E27FC236}">
                  <a16:creationId xmlns:a16="http://schemas.microsoft.com/office/drawing/2014/main" id="{E7765685-BCAA-FD81-F481-4FF2A8EF02DA}"/>
                </a:ext>
              </a:extLst>
            </p:cNvPr>
            <p:cNvSpPr/>
            <p:nvPr/>
          </p:nvSpPr>
          <p:spPr>
            <a:xfrm>
              <a:off x="6339350" y="-951250"/>
              <a:ext cx="20450" cy="12400"/>
            </a:xfrm>
            <a:custGeom>
              <a:avLst/>
              <a:gdLst/>
              <a:ahLst/>
              <a:cxnLst/>
              <a:rect l="l" t="t" r="r" b="b"/>
              <a:pathLst>
                <a:path w="818" h="496" fill="none" extrusionOk="0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2">
              <a:extLst>
                <a:ext uri="{FF2B5EF4-FFF2-40B4-BE49-F238E27FC236}">
                  <a16:creationId xmlns:a16="http://schemas.microsoft.com/office/drawing/2014/main" id="{477F2FFE-A871-F6CF-68EA-E238970460AB}"/>
                </a:ext>
              </a:extLst>
            </p:cNvPr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extrusionOk="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2">
              <a:extLst>
                <a:ext uri="{FF2B5EF4-FFF2-40B4-BE49-F238E27FC236}">
                  <a16:creationId xmlns:a16="http://schemas.microsoft.com/office/drawing/2014/main" id="{01D0CB70-5EC0-FD9D-CAD3-C2EABBA808CB}"/>
                </a:ext>
              </a:extLst>
            </p:cNvPr>
            <p:cNvSpPr/>
            <p:nvPr/>
          </p:nvSpPr>
          <p:spPr>
            <a:xfrm>
              <a:off x="6367825" y="-941575"/>
              <a:ext cx="21000" cy="13475"/>
            </a:xfrm>
            <a:custGeom>
              <a:avLst/>
              <a:gdLst/>
              <a:ahLst/>
              <a:cxnLst/>
              <a:rect l="l" t="t" r="r" b="b"/>
              <a:pathLst>
                <a:path w="840" h="539" fill="none" extrusionOk="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2">
              <a:extLst>
                <a:ext uri="{FF2B5EF4-FFF2-40B4-BE49-F238E27FC236}">
                  <a16:creationId xmlns:a16="http://schemas.microsoft.com/office/drawing/2014/main" id="{69A59CD5-B22B-EE8B-6C67-751C796EF346}"/>
                </a:ext>
              </a:extLst>
            </p:cNvPr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extrusionOk="0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2">
              <a:extLst>
                <a:ext uri="{FF2B5EF4-FFF2-40B4-BE49-F238E27FC236}">
                  <a16:creationId xmlns:a16="http://schemas.microsoft.com/office/drawing/2014/main" id="{D75C284B-6AA1-F9C5-3510-ADC3F148C362}"/>
                </a:ext>
              </a:extLst>
            </p:cNvPr>
            <p:cNvSpPr/>
            <p:nvPr/>
          </p:nvSpPr>
          <p:spPr>
            <a:xfrm>
              <a:off x="6396325" y="-931350"/>
              <a:ext cx="20975" cy="14525"/>
            </a:xfrm>
            <a:custGeom>
              <a:avLst/>
              <a:gdLst/>
              <a:ahLst/>
              <a:cxnLst/>
              <a:rect l="l" t="t" r="r" b="b"/>
              <a:pathLst>
                <a:path w="839" h="581" fill="none" extrusionOk="0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2">
              <a:extLst>
                <a:ext uri="{FF2B5EF4-FFF2-40B4-BE49-F238E27FC236}">
                  <a16:creationId xmlns:a16="http://schemas.microsoft.com/office/drawing/2014/main" id="{7D4ED03B-3768-84D3-A4DC-B760487A70DB}"/>
                </a:ext>
              </a:extLst>
            </p:cNvPr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extrusionOk="0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2">
              <a:extLst>
                <a:ext uri="{FF2B5EF4-FFF2-40B4-BE49-F238E27FC236}">
                  <a16:creationId xmlns:a16="http://schemas.microsoft.com/office/drawing/2014/main" id="{5152EC5F-99E7-0E37-B02C-04E4F63C1C50}"/>
                </a:ext>
              </a:extLst>
            </p:cNvPr>
            <p:cNvSpPr/>
            <p:nvPr/>
          </p:nvSpPr>
          <p:spPr>
            <a:xfrm>
              <a:off x="6424800" y="-921675"/>
              <a:ext cx="20975" cy="15600"/>
            </a:xfrm>
            <a:custGeom>
              <a:avLst/>
              <a:gdLst/>
              <a:ahLst/>
              <a:cxnLst/>
              <a:rect l="l" t="t" r="r" b="b"/>
              <a:pathLst>
                <a:path w="839" h="624" fill="none" extrusionOk="0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2">
              <a:extLst>
                <a:ext uri="{FF2B5EF4-FFF2-40B4-BE49-F238E27FC236}">
                  <a16:creationId xmlns:a16="http://schemas.microsoft.com/office/drawing/2014/main" id="{75038BF5-6A76-3521-DDDC-51C8F7443926}"/>
                </a:ext>
              </a:extLst>
            </p:cNvPr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extrusionOk="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2">
              <a:extLst>
                <a:ext uri="{FF2B5EF4-FFF2-40B4-BE49-F238E27FC236}">
                  <a16:creationId xmlns:a16="http://schemas.microsoft.com/office/drawing/2014/main" id="{A38099F9-3250-4D70-D81E-2DFDD687F85F}"/>
                </a:ext>
              </a:extLst>
            </p:cNvPr>
            <p:cNvSpPr/>
            <p:nvPr/>
          </p:nvSpPr>
          <p:spPr>
            <a:xfrm>
              <a:off x="6453275" y="-912000"/>
              <a:ext cx="21000" cy="17225"/>
            </a:xfrm>
            <a:custGeom>
              <a:avLst/>
              <a:gdLst/>
              <a:ahLst/>
              <a:cxnLst/>
              <a:rect l="l" t="t" r="r" b="b"/>
              <a:pathLst>
                <a:path w="840" h="689" fill="none" extrusionOk="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2">
              <a:extLst>
                <a:ext uri="{FF2B5EF4-FFF2-40B4-BE49-F238E27FC236}">
                  <a16:creationId xmlns:a16="http://schemas.microsoft.com/office/drawing/2014/main" id="{7F7D268F-A2B4-DE0C-C8C0-71474F098193}"/>
                </a:ext>
              </a:extLst>
            </p:cNvPr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extrusionOk="0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2">
              <a:extLst>
                <a:ext uri="{FF2B5EF4-FFF2-40B4-BE49-F238E27FC236}">
                  <a16:creationId xmlns:a16="http://schemas.microsoft.com/office/drawing/2014/main" id="{2ADE593D-258F-5330-FBFD-A5B0A6CBBF02}"/>
                </a:ext>
              </a:extLst>
            </p:cNvPr>
            <p:cNvSpPr/>
            <p:nvPr/>
          </p:nvSpPr>
          <p:spPr>
            <a:xfrm>
              <a:off x="6481775" y="-901800"/>
              <a:ext cx="21525" cy="17775"/>
            </a:xfrm>
            <a:custGeom>
              <a:avLst/>
              <a:gdLst/>
              <a:ahLst/>
              <a:cxnLst/>
              <a:rect l="l" t="t" r="r" b="b"/>
              <a:pathLst>
                <a:path w="861" h="711" fill="none" extrusionOk="0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2">
              <a:extLst>
                <a:ext uri="{FF2B5EF4-FFF2-40B4-BE49-F238E27FC236}">
                  <a16:creationId xmlns:a16="http://schemas.microsoft.com/office/drawing/2014/main" id="{D43855C6-7B86-E24F-F4CE-D8ED27B3E59E}"/>
                </a:ext>
              </a:extLst>
            </p:cNvPr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extrusionOk="0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2">
              <a:extLst>
                <a:ext uri="{FF2B5EF4-FFF2-40B4-BE49-F238E27FC236}">
                  <a16:creationId xmlns:a16="http://schemas.microsoft.com/office/drawing/2014/main" id="{5B65CF73-FDE4-C6DD-D1A6-D4AB49CAF493}"/>
                </a:ext>
              </a:extLst>
            </p:cNvPr>
            <p:cNvSpPr/>
            <p:nvPr/>
          </p:nvSpPr>
          <p:spPr>
            <a:xfrm>
              <a:off x="7675375" y="-499275"/>
              <a:ext cx="25" cy="575"/>
            </a:xfrm>
            <a:custGeom>
              <a:avLst/>
              <a:gdLst/>
              <a:ahLst/>
              <a:cxnLst/>
              <a:rect l="l" t="t" r="r" b="b"/>
              <a:pathLst>
                <a:path w="1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2">
              <a:extLst>
                <a:ext uri="{FF2B5EF4-FFF2-40B4-BE49-F238E27FC236}">
                  <a16:creationId xmlns:a16="http://schemas.microsoft.com/office/drawing/2014/main" id="{433F58AC-30C5-9867-AF41-A594AD97CC5B}"/>
                </a:ext>
              </a:extLst>
            </p:cNvPr>
            <p:cNvSpPr/>
            <p:nvPr/>
          </p:nvSpPr>
          <p:spPr>
            <a:xfrm>
              <a:off x="76743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2">
              <a:extLst>
                <a:ext uri="{FF2B5EF4-FFF2-40B4-BE49-F238E27FC236}">
                  <a16:creationId xmlns:a16="http://schemas.microsoft.com/office/drawing/2014/main" id="{C25522F7-4612-C5C7-1CD3-96CC781307F1}"/>
                </a:ext>
              </a:extLst>
            </p:cNvPr>
            <p:cNvSpPr/>
            <p:nvPr/>
          </p:nvSpPr>
          <p:spPr>
            <a:xfrm>
              <a:off x="76737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2">
              <a:extLst>
                <a:ext uri="{FF2B5EF4-FFF2-40B4-BE49-F238E27FC236}">
                  <a16:creationId xmlns:a16="http://schemas.microsoft.com/office/drawing/2014/main" id="{206EF2DC-48D5-CC5E-0FC1-6E8B238E971D}"/>
                </a:ext>
              </a:extLst>
            </p:cNvPr>
            <p:cNvSpPr/>
            <p:nvPr/>
          </p:nvSpPr>
          <p:spPr>
            <a:xfrm>
              <a:off x="7673225" y="-49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2">
              <a:extLst>
                <a:ext uri="{FF2B5EF4-FFF2-40B4-BE49-F238E27FC236}">
                  <a16:creationId xmlns:a16="http://schemas.microsoft.com/office/drawing/2014/main" id="{E88488B2-5DEA-D648-780E-509BDE6800B2}"/>
                </a:ext>
              </a:extLst>
            </p:cNvPr>
            <p:cNvSpPr/>
            <p:nvPr/>
          </p:nvSpPr>
          <p:spPr>
            <a:xfrm>
              <a:off x="767215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2">
              <a:extLst>
                <a:ext uri="{FF2B5EF4-FFF2-40B4-BE49-F238E27FC236}">
                  <a16:creationId xmlns:a16="http://schemas.microsoft.com/office/drawing/2014/main" id="{2519EBB9-91FC-71AF-86F9-466C689A9ED9}"/>
                </a:ext>
              </a:extLst>
            </p:cNvPr>
            <p:cNvSpPr/>
            <p:nvPr/>
          </p:nvSpPr>
          <p:spPr>
            <a:xfrm>
              <a:off x="767160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2">
              <a:extLst>
                <a:ext uri="{FF2B5EF4-FFF2-40B4-BE49-F238E27FC236}">
                  <a16:creationId xmlns:a16="http://schemas.microsoft.com/office/drawing/2014/main" id="{BDB33423-9F20-C8E3-A7F9-ACA028BE1F31}"/>
                </a:ext>
              </a:extLst>
            </p:cNvPr>
            <p:cNvSpPr/>
            <p:nvPr/>
          </p:nvSpPr>
          <p:spPr>
            <a:xfrm>
              <a:off x="7671075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2">
              <a:extLst>
                <a:ext uri="{FF2B5EF4-FFF2-40B4-BE49-F238E27FC236}">
                  <a16:creationId xmlns:a16="http://schemas.microsoft.com/office/drawing/2014/main" id="{8D38D365-6AF3-30E2-94CA-C52B27699D9E}"/>
                </a:ext>
              </a:extLst>
            </p:cNvPr>
            <p:cNvSpPr/>
            <p:nvPr/>
          </p:nvSpPr>
          <p:spPr>
            <a:xfrm>
              <a:off x="7670000" y="-499275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2">
              <a:extLst>
                <a:ext uri="{FF2B5EF4-FFF2-40B4-BE49-F238E27FC236}">
                  <a16:creationId xmlns:a16="http://schemas.microsoft.com/office/drawing/2014/main" id="{2E0D382E-F07D-5A60-ACE9-A47CB5911116}"/>
                </a:ext>
              </a:extLst>
            </p:cNvPr>
            <p:cNvSpPr/>
            <p:nvPr/>
          </p:nvSpPr>
          <p:spPr>
            <a:xfrm>
              <a:off x="7669450" y="-4992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2">
              <a:extLst>
                <a:ext uri="{FF2B5EF4-FFF2-40B4-BE49-F238E27FC236}">
                  <a16:creationId xmlns:a16="http://schemas.microsoft.com/office/drawing/2014/main" id="{FCEF48C7-8312-48C5-FA86-1C92D4E952D4}"/>
                </a:ext>
              </a:extLst>
            </p:cNvPr>
            <p:cNvSpPr/>
            <p:nvPr/>
          </p:nvSpPr>
          <p:spPr>
            <a:xfrm>
              <a:off x="7668925" y="-499800"/>
              <a:ext cx="550" cy="550"/>
            </a:xfrm>
            <a:custGeom>
              <a:avLst/>
              <a:gdLst/>
              <a:ahLst/>
              <a:cxnLst/>
              <a:rect l="l" t="t" r="r" b="b"/>
              <a:pathLst>
                <a:path w="22" h="2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2">
              <a:extLst>
                <a:ext uri="{FF2B5EF4-FFF2-40B4-BE49-F238E27FC236}">
                  <a16:creationId xmlns:a16="http://schemas.microsoft.com/office/drawing/2014/main" id="{8A5958C9-81F4-74E8-A218-9C25309AF131}"/>
                </a:ext>
              </a:extLst>
            </p:cNvPr>
            <p:cNvSpPr/>
            <p:nvPr/>
          </p:nvSpPr>
          <p:spPr>
            <a:xfrm>
              <a:off x="7667850" y="-499800"/>
              <a:ext cx="1100" cy="25"/>
            </a:xfrm>
            <a:custGeom>
              <a:avLst/>
              <a:gdLst/>
              <a:ahLst/>
              <a:cxnLst/>
              <a:rect l="l" t="t" r="r" b="b"/>
              <a:pathLst>
                <a:path w="44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2">
              <a:extLst>
                <a:ext uri="{FF2B5EF4-FFF2-40B4-BE49-F238E27FC236}">
                  <a16:creationId xmlns:a16="http://schemas.microsoft.com/office/drawing/2014/main" id="{A2342134-6624-96A6-BE6C-2E2BA3650D2E}"/>
                </a:ext>
              </a:extLst>
            </p:cNvPr>
            <p:cNvSpPr/>
            <p:nvPr/>
          </p:nvSpPr>
          <p:spPr>
            <a:xfrm>
              <a:off x="7678600" y="-569675"/>
              <a:ext cx="610525" cy="98375"/>
            </a:xfrm>
            <a:custGeom>
              <a:avLst/>
              <a:gdLst/>
              <a:ahLst/>
              <a:cxnLst/>
              <a:rect l="l" t="t" r="r" b="b"/>
              <a:pathLst>
                <a:path w="24421" h="3935" fill="none" extrusionOk="0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2">
              <a:extLst>
                <a:ext uri="{FF2B5EF4-FFF2-40B4-BE49-F238E27FC236}">
                  <a16:creationId xmlns:a16="http://schemas.microsoft.com/office/drawing/2014/main" id="{2965BFA7-1629-4286-BE08-770576056F20}"/>
                </a:ext>
              </a:extLst>
            </p:cNvPr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extrusionOk="0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2">
              <a:extLst>
                <a:ext uri="{FF2B5EF4-FFF2-40B4-BE49-F238E27FC236}">
                  <a16:creationId xmlns:a16="http://schemas.microsoft.com/office/drawing/2014/main" id="{C104AE53-6979-D567-4024-A95FEE5ECE12}"/>
                </a:ext>
              </a:extLst>
            </p:cNvPr>
            <p:cNvSpPr/>
            <p:nvPr/>
          </p:nvSpPr>
          <p:spPr>
            <a:xfrm>
              <a:off x="6510250" y="-892125"/>
              <a:ext cx="21525" cy="18825"/>
            </a:xfrm>
            <a:custGeom>
              <a:avLst/>
              <a:gdLst/>
              <a:ahLst/>
              <a:cxnLst/>
              <a:rect l="l" t="t" r="r" b="b"/>
              <a:pathLst>
                <a:path w="861" h="753" fill="none" extrusionOk="0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2">
              <a:extLst>
                <a:ext uri="{FF2B5EF4-FFF2-40B4-BE49-F238E27FC236}">
                  <a16:creationId xmlns:a16="http://schemas.microsoft.com/office/drawing/2014/main" id="{D0BD58C8-C56D-98C0-0C20-4C58CDEF61DB}"/>
                </a:ext>
              </a:extLst>
            </p:cNvPr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extrusionOk="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2">
              <a:extLst>
                <a:ext uri="{FF2B5EF4-FFF2-40B4-BE49-F238E27FC236}">
                  <a16:creationId xmlns:a16="http://schemas.microsoft.com/office/drawing/2014/main" id="{FEDF5D91-D9BC-A875-EFA3-9A9F455057FA}"/>
                </a:ext>
              </a:extLst>
            </p:cNvPr>
            <p:cNvSpPr/>
            <p:nvPr/>
          </p:nvSpPr>
          <p:spPr>
            <a:xfrm>
              <a:off x="6654825" y="-842150"/>
              <a:ext cx="21500" cy="17225"/>
            </a:xfrm>
            <a:custGeom>
              <a:avLst/>
              <a:gdLst/>
              <a:ahLst/>
              <a:cxnLst/>
              <a:rect l="l" t="t" r="r" b="b"/>
              <a:pathLst>
                <a:path w="860" h="689" fill="none" extrusionOk="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2">
              <a:extLst>
                <a:ext uri="{FF2B5EF4-FFF2-40B4-BE49-F238E27FC236}">
                  <a16:creationId xmlns:a16="http://schemas.microsoft.com/office/drawing/2014/main" id="{3A805FAB-D065-C49B-B010-6A21EF55BB31}"/>
                </a:ext>
              </a:extLst>
            </p:cNvPr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extrusionOk="0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2">
              <a:extLst>
                <a:ext uri="{FF2B5EF4-FFF2-40B4-BE49-F238E27FC236}">
                  <a16:creationId xmlns:a16="http://schemas.microsoft.com/office/drawing/2014/main" id="{31CD7044-4126-BB51-6469-179A31D06850}"/>
                </a:ext>
              </a:extLst>
            </p:cNvPr>
            <p:cNvSpPr/>
            <p:nvPr/>
          </p:nvSpPr>
          <p:spPr>
            <a:xfrm>
              <a:off x="6683300" y="-832475"/>
              <a:ext cx="21525" cy="18850"/>
            </a:xfrm>
            <a:custGeom>
              <a:avLst/>
              <a:gdLst/>
              <a:ahLst/>
              <a:cxnLst/>
              <a:rect l="l" t="t" r="r" b="b"/>
              <a:pathLst>
                <a:path w="861" h="754" fill="none" extrusionOk="0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2">
              <a:extLst>
                <a:ext uri="{FF2B5EF4-FFF2-40B4-BE49-F238E27FC236}">
                  <a16:creationId xmlns:a16="http://schemas.microsoft.com/office/drawing/2014/main" id="{34119FBE-0C4E-213C-7754-ABEDBD9CA6CF}"/>
                </a:ext>
              </a:extLst>
            </p:cNvPr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extrusionOk="0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2">
              <a:extLst>
                <a:ext uri="{FF2B5EF4-FFF2-40B4-BE49-F238E27FC236}">
                  <a16:creationId xmlns:a16="http://schemas.microsoft.com/office/drawing/2014/main" id="{BE9AEDC3-AD43-3D47-B855-3DF2AF9F6464}"/>
                </a:ext>
              </a:extLst>
            </p:cNvPr>
            <p:cNvSpPr/>
            <p:nvPr/>
          </p:nvSpPr>
          <p:spPr>
            <a:xfrm>
              <a:off x="6711775" y="-822800"/>
              <a:ext cx="21525" cy="19925"/>
            </a:xfrm>
            <a:custGeom>
              <a:avLst/>
              <a:gdLst/>
              <a:ahLst/>
              <a:cxnLst/>
              <a:rect l="l" t="t" r="r" b="b"/>
              <a:pathLst>
                <a:path w="861" h="797" fill="none" extrusionOk="0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2">
              <a:extLst>
                <a:ext uri="{FF2B5EF4-FFF2-40B4-BE49-F238E27FC236}">
                  <a16:creationId xmlns:a16="http://schemas.microsoft.com/office/drawing/2014/main" id="{37AFF06F-8CD9-2598-9422-21CB57578BEE}"/>
                </a:ext>
              </a:extLst>
            </p:cNvPr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extrusionOk="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2">
              <a:extLst>
                <a:ext uri="{FF2B5EF4-FFF2-40B4-BE49-F238E27FC236}">
                  <a16:creationId xmlns:a16="http://schemas.microsoft.com/office/drawing/2014/main" id="{AAE4688F-6A23-E6C1-9540-357790947997}"/>
                </a:ext>
              </a:extLst>
            </p:cNvPr>
            <p:cNvSpPr/>
            <p:nvPr/>
          </p:nvSpPr>
          <p:spPr>
            <a:xfrm>
              <a:off x="6740275" y="-813125"/>
              <a:ext cx="21500" cy="20975"/>
            </a:xfrm>
            <a:custGeom>
              <a:avLst/>
              <a:gdLst/>
              <a:ahLst/>
              <a:cxnLst/>
              <a:rect l="l" t="t" r="r" b="b"/>
              <a:pathLst>
                <a:path w="860" h="839" fill="none" extrusionOk="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2">
              <a:extLst>
                <a:ext uri="{FF2B5EF4-FFF2-40B4-BE49-F238E27FC236}">
                  <a16:creationId xmlns:a16="http://schemas.microsoft.com/office/drawing/2014/main" id="{A0CB2BA6-73E0-3E51-7B06-30C1DB5D3447}"/>
                </a:ext>
              </a:extLst>
            </p:cNvPr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extrusionOk="0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2">
              <a:extLst>
                <a:ext uri="{FF2B5EF4-FFF2-40B4-BE49-F238E27FC236}">
                  <a16:creationId xmlns:a16="http://schemas.microsoft.com/office/drawing/2014/main" id="{C2D9AFBE-3835-040D-D822-548D1612637C}"/>
                </a:ext>
              </a:extLst>
            </p:cNvPr>
            <p:cNvSpPr/>
            <p:nvPr/>
          </p:nvSpPr>
          <p:spPr>
            <a:xfrm>
              <a:off x="6768200" y="-802900"/>
              <a:ext cx="22600" cy="22050"/>
            </a:xfrm>
            <a:custGeom>
              <a:avLst/>
              <a:gdLst/>
              <a:ahLst/>
              <a:cxnLst/>
              <a:rect l="l" t="t" r="r" b="b"/>
              <a:pathLst>
                <a:path w="904" h="882" fill="none" extrusionOk="0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2">
              <a:extLst>
                <a:ext uri="{FF2B5EF4-FFF2-40B4-BE49-F238E27FC236}">
                  <a16:creationId xmlns:a16="http://schemas.microsoft.com/office/drawing/2014/main" id="{F7903AF5-D7A3-E552-1975-6E36ED306B13}"/>
                </a:ext>
              </a:extLst>
            </p:cNvPr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extrusionOk="0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2">
              <a:extLst>
                <a:ext uri="{FF2B5EF4-FFF2-40B4-BE49-F238E27FC236}">
                  <a16:creationId xmlns:a16="http://schemas.microsoft.com/office/drawing/2014/main" id="{96BFEBE1-EB56-6A66-C735-3146F454C6AD}"/>
                </a:ext>
              </a:extLst>
            </p:cNvPr>
            <p:cNvSpPr/>
            <p:nvPr/>
          </p:nvSpPr>
          <p:spPr>
            <a:xfrm>
              <a:off x="6796700" y="-793225"/>
              <a:ext cx="22600" cy="23125"/>
            </a:xfrm>
            <a:custGeom>
              <a:avLst/>
              <a:gdLst/>
              <a:ahLst/>
              <a:cxnLst/>
              <a:rect l="l" t="t" r="r" b="b"/>
              <a:pathLst>
                <a:path w="904" h="925" fill="none" extrusionOk="0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2">
              <a:extLst>
                <a:ext uri="{FF2B5EF4-FFF2-40B4-BE49-F238E27FC236}">
                  <a16:creationId xmlns:a16="http://schemas.microsoft.com/office/drawing/2014/main" id="{DC79A28D-B136-63D9-D0E6-2FB950AAFD33}"/>
                </a:ext>
              </a:extLst>
            </p:cNvPr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extrusionOk="0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2">
              <a:extLst>
                <a:ext uri="{FF2B5EF4-FFF2-40B4-BE49-F238E27FC236}">
                  <a16:creationId xmlns:a16="http://schemas.microsoft.com/office/drawing/2014/main" id="{7B109631-BF4A-519F-8511-77E79FDE91CD}"/>
                </a:ext>
              </a:extLst>
            </p:cNvPr>
            <p:cNvSpPr/>
            <p:nvPr/>
          </p:nvSpPr>
          <p:spPr>
            <a:xfrm>
              <a:off x="6825175" y="-783575"/>
              <a:ext cx="22600" cy="24750"/>
            </a:xfrm>
            <a:custGeom>
              <a:avLst/>
              <a:gdLst/>
              <a:ahLst/>
              <a:cxnLst/>
              <a:rect l="l" t="t" r="r" b="b"/>
              <a:pathLst>
                <a:path w="904" h="990" fill="none" extrusionOk="0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2">
              <a:extLst>
                <a:ext uri="{FF2B5EF4-FFF2-40B4-BE49-F238E27FC236}">
                  <a16:creationId xmlns:a16="http://schemas.microsoft.com/office/drawing/2014/main" id="{EDD16D46-CDC8-4A8D-B489-5285B61FD1AD}"/>
                </a:ext>
              </a:extLst>
            </p:cNvPr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extrusionOk="0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2">
              <a:extLst>
                <a:ext uri="{FF2B5EF4-FFF2-40B4-BE49-F238E27FC236}">
                  <a16:creationId xmlns:a16="http://schemas.microsoft.com/office/drawing/2014/main" id="{1CC55D72-F93D-2200-5EE2-19BC58D6134F}"/>
                </a:ext>
              </a:extLst>
            </p:cNvPr>
            <p:cNvSpPr/>
            <p:nvPr/>
          </p:nvSpPr>
          <p:spPr>
            <a:xfrm>
              <a:off x="6853650" y="-773350"/>
              <a:ext cx="22600" cy="25275"/>
            </a:xfrm>
            <a:custGeom>
              <a:avLst/>
              <a:gdLst/>
              <a:ahLst/>
              <a:cxnLst/>
              <a:rect l="l" t="t" r="r" b="b"/>
              <a:pathLst>
                <a:path w="904" h="1011" fill="none" extrusionOk="0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2">
              <a:extLst>
                <a:ext uri="{FF2B5EF4-FFF2-40B4-BE49-F238E27FC236}">
                  <a16:creationId xmlns:a16="http://schemas.microsoft.com/office/drawing/2014/main" id="{1C53775C-FA4F-FD24-6601-84473FAD7B92}"/>
                </a:ext>
              </a:extLst>
            </p:cNvPr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extrusionOk="0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2">
              <a:extLst>
                <a:ext uri="{FF2B5EF4-FFF2-40B4-BE49-F238E27FC236}">
                  <a16:creationId xmlns:a16="http://schemas.microsoft.com/office/drawing/2014/main" id="{CF8873B2-032F-1023-43A1-3F4FB9C62464}"/>
                </a:ext>
              </a:extLst>
            </p:cNvPr>
            <p:cNvSpPr/>
            <p:nvPr/>
          </p:nvSpPr>
          <p:spPr>
            <a:xfrm>
              <a:off x="6882150" y="-763150"/>
              <a:ext cx="22600" cy="26375"/>
            </a:xfrm>
            <a:custGeom>
              <a:avLst/>
              <a:gdLst/>
              <a:ahLst/>
              <a:cxnLst/>
              <a:rect l="l" t="t" r="r" b="b"/>
              <a:pathLst>
                <a:path w="904" h="1055" fill="none" extrusionOk="0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2">
              <a:extLst>
                <a:ext uri="{FF2B5EF4-FFF2-40B4-BE49-F238E27FC236}">
                  <a16:creationId xmlns:a16="http://schemas.microsoft.com/office/drawing/2014/main" id="{B55914A0-1392-0B34-52AD-614E7EB64ACC}"/>
                </a:ext>
              </a:extLst>
            </p:cNvPr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2">
              <a:extLst>
                <a:ext uri="{FF2B5EF4-FFF2-40B4-BE49-F238E27FC236}">
                  <a16:creationId xmlns:a16="http://schemas.microsoft.com/office/drawing/2014/main" id="{75320BCB-0101-EA64-967D-1E338687C8D2}"/>
                </a:ext>
              </a:extLst>
            </p:cNvPr>
            <p:cNvSpPr/>
            <p:nvPr/>
          </p:nvSpPr>
          <p:spPr>
            <a:xfrm>
              <a:off x="6910625" y="-75292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2">
              <a:extLst>
                <a:ext uri="{FF2B5EF4-FFF2-40B4-BE49-F238E27FC236}">
                  <a16:creationId xmlns:a16="http://schemas.microsoft.com/office/drawing/2014/main" id="{3090D6DF-03A6-3C5E-E5C9-86043B49A0E0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2">
              <a:extLst>
                <a:ext uri="{FF2B5EF4-FFF2-40B4-BE49-F238E27FC236}">
                  <a16:creationId xmlns:a16="http://schemas.microsoft.com/office/drawing/2014/main" id="{DEFB67FE-3B18-882F-1918-9610CA0B1980}"/>
                </a:ext>
              </a:extLst>
            </p:cNvPr>
            <p:cNvSpPr/>
            <p:nvPr/>
          </p:nvSpPr>
          <p:spPr>
            <a:xfrm>
              <a:off x="6939100" y="-742175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2">
              <a:extLst>
                <a:ext uri="{FF2B5EF4-FFF2-40B4-BE49-F238E27FC236}">
                  <a16:creationId xmlns:a16="http://schemas.microsoft.com/office/drawing/2014/main" id="{8C26407A-8274-F49D-82A0-10858BC564D2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extrusionOk="0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2">
              <a:extLst>
                <a:ext uri="{FF2B5EF4-FFF2-40B4-BE49-F238E27FC236}">
                  <a16:creationId xmlns:a16="http://schemas.microsoft.com/office/drawing/2014/main" id="{63306D84-04A1-63EE-00B5-AE1C58881048}"/>
                </a:ext>
              </a:extLst>
            </p:cNvPr>
            <p:cNvSpPr/>
            <p:nvPr/>
          </p:nvSpPr>
          <p:spPr>
            <a:xfrm>
              <a:off x="6967600" y="-731425"/>
              <a:ext cx="22575" cy="27425"/>
            </a:xfrm>
            <a:custGeom>
              <a:avLst/>
              <a:gdLst/>
              <a:ahLst/>
              <a:cxnLst/>
              <a:rect l="l" t="t" r="r" b="b"/>
              <a:pathLst>
                <a:path w="903" h="1097" fill="none" extrusionOk="0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2">
              <a:extLst>
                <a:ext uri="{FF2B5EF4-FFF2-40B4-BE49-F238E27FC236}">
                  <a16:creationId xmlns:a16="http://schemas.microsoft.com/office/drawing/2014/main" id="{D3B519BF-B088-6F5A-0176-C0B70DB4E63B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extrusionOk="0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>
              <a:extLst>
                <a:ext uri="{FF2B5EF4-FFF2-40B4-BE49-F238E27FC236}">
                  <a16:creationId xmlns:a16="http://schemas.microsoft.com/office/drawing/2014/main" id="{DF2A8E5C-E92C-BBD3-8EBA-C647BDC5F547}"/>
                </a:ext>
              </a:extLst>
            </p:cNvPr>
            <p:cNvSpPr/>
            <p:nvPr/>
          </p:nvSpPr>
          <p:spPr>
            <a:xfrm>
              <a:off x="6996075" y="-720150"/>
              <a:ext cx="22600" cy="26900"/>
            </a:xfrm>
            <a:custGeom>
              <a:avLst/>
              <a:gdLst/>
              <a:ahLst/>
              <a:cxnLst/>
              <a:rect l="l" t="t" r="r" b="b"/>
              <a:pathLst>
                <a:path w="904" h="1076" fill="none" extrusionOk="0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2">
              <a:extLst>
                <a:ext uri="{FF2B5EF4-FFF2-40B4-BE49-F238E27FC236}">
                  <a16:creationId xmlns:a16="http://schemas.microsoft.com/office/drawing/2014/main" id="{B8C0CBDC-7E64-C623-6982-3C8EF03B848F}"/>
                </a:ext>
              </a:extLst>
            </p:cNvPr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2">
              <a:extLst>
                <a:ext uri="{FF2B5EF4-FFF2-40B4-BE49-F238E27FC236}">
                  <a16:creationId xmlns:a16="http://schemas.microsoft.com/office/drawing/2014/main" id="{90AACA77-9485-6EC7-EDAB-9ACD8FD50785}"/>
                </a:ext>
              </a:extLst>
            </p:cNvPr>
            <p:cNvSpPr/>
            <p:nvPr/>
          </p:nvSpPr>
          <p:spPr>
            <a:xfrm>
              <a:off x="6603225" y="-860425"/>
              <a:ext cx="2175" cy="575"/>
            </a:xfrm>
            <a:custGeom>
              <a:avLst/>
              <a:gdLst/>
              <a:ahLst/>
              <a:cxnLst/>
              <a:rect l="l" t="t" r="r" b="b"/>
              <a:pathLst>
                <a:path w="87" h="2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2">
              <a:extLst>
                <a:ext uri="{FF2B5EF4-FFF2-40B4-BE49-F238E27FC236}">
                  <a16:creationId xmlns:a16="http://schemas.microsoft.com/office/drawing/2014/main" id="{0FFDA542-7F72-D9CB-3826-B90AEA91F6CC}"/>
                </a:ext>
              </a:extLst>
            </p:cNvPr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extrusionOk="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2">
              <a:extLst>
                <a:ext uri="{FF2B5EF4-FFF2-40B4-BE49-F238E27FC236}">
                  <a16:creationId xmlns:a16="http://schemas.microsoft.com/office/drawing/2014/main" id="{F5822E4C-1293-E2D9-9744-C2EC9B887D5C}"/>
                </a:ext>
              </a:extLst>
            </p:cNvPr>
            <p:cNvSpPr/>
            <p:nvPr/>
          </p:nvSpPr>
          <p:spPr>
            <a:xfrm>
              <a:off x="7394850" y="-613200"/>
              <a:ext cx="445000" cy="118250"/>
            </a:xfrm>
            <a:custGeom>
              <a:avLst/>
              <a:gdLst/>
              <a:ahLst/>
              <a:cxnLst/>
              <a:rect l="l" t="t" r="r" b="b"/>
              <a:pathLst>
                <a:path w="17800" h="4730" fill="none" extrusionOk="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2">
              <a:extLst>
                <a:ext uri="{FF2B5EF4-FFF2-40B4-BE49-F238E27FC236}">
                  <a16:creationId xmlns:a16="http://schemas.microsoft.com/office/drawing/2014/main" id="{DA81E49A-9F9E-ECCB-F1C1-61FD71D26C96}"/>
                </a:ext>
              </a:extLst>
            </p:cNvPr>
            <p:cNvSpPr/>
            <p:nvPr/>
          </p:nvSpPr>
          <p:spPr>
            <a:xfrm>
              <a:off x="6045925" y="-987250"/>
              <a:ext cx="735750" cy="815300"/>
            </a:xfrm>
            <a:custGeom>
              <a:avLst/>
              <a:gdLst/>
              <a:ahLst/>
              <a:cxnLst/>
              <a:rect l="l" t="t" r="r" b="b"/>
              <a:pathLst>
                <a:path w="29430" h="32612" extrusionOk="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2">
              <a:extLst>
                <a:ext uri="{FF2B5EF4-FFF2-40B4-BE49-F238E27FC236}">
                  <a16:creationId xmlns:a16="http://schemas.microsoft.com/office/drawing/2014/main" id="{862CADBF-1446-A72E-F1BF-9095BF4B0929}"/>
                </a:ext>
              </a:extLst>
            </p:cNvPr>
            <p:cNvSpPr/>
            <p:nvPr/>
          </p:nvSpPr>
          <p:spPr>
            <a:xfrm>
              <a:off x="7752225" y="-585800"/>
              <a:ext cx="394475" cy="311725"/>
            </a:xfrm>
            <a:custGeom>
              <a:avLst/>
              <a:gdLst/>
              <a:ahLst/>
              <a:cxnLst/>
              <a:rect l="l" t="t" r="r" b="b"/>
              <a:pathLst>
                <a:path w="15779" h="12469" extrusionOk="0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2">
              <a:extLst>
                <a:ext uri="{FF2B5EF4-FFF2-40B4-BE49-F238E27FC236}">
                  <a16:creationId xmlns:a16="http://schemas.microsoft.com/office/drawing/2014/main" id="{DF67060D-B55E-91FD-C7A9-ED080590796C}"/>
                </a:ext>
              </a:extLst>
            </p:cNvPr>
            <p:cNvSpPr/>
            <p:nvPr/>
          </p:nvSpPr>
          <p:spPr>
            <a:xfrm>
              <a:off x="6164700" y="-980800"/>
              <a:ext cx="616975" cy="778200"/>
            </a:xfrm>
            <a:custGeom>
              <a:avLst/>
              <a:gdLst/>
              <a:ahLst/>
              <a:cxnLst/>
              <a:rect l="l" t="t" r="r" b="b"/>
              <a:pathLst>
                <a:path w="24679" h="31128" extrusionOk="0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2">
              <a:extLst>
                <a:ext uri="{FF2B5EF4-FFF2-40B4-BE49-F238E27FC236}">
                  <a16:creationId xmlns:a16="http://schemas.microsoft.com/office/drawing/2014/main" id="{4BD485CF-4665-F91D-8AE4-D2F762F12C0C}"/>
                </a:ext>
              </a:extLst>
            </p:cNvPr>
            <p:cNvSpPr/>
            <p:nvPr/>
          </p:nvSpPr>
          <p:spPr>
            <a:xfrm>
              <a:off x="6672000" y="-1371600"/>
              <a:ext cx="1656900" cy="461650"/>
            </a:xfrm>
            <a:custGeom>
              <a:avLst/>
              <a:gdLst/>
              <a:ahLst/>
              <a:cxnLst/>
              <a:rect l="l" t="t" r="r" b="b"/>
              <a:pathLst>
                <a:path w="66276" h="18466" extrusionOk="0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2">
              <a:extLst>
                <a:ext uri="{FF2B5EF4-FFF2-40B4-BE49-F238E27FC236}">
                  <a16:creationId xmlns:a16="http://schemas.microsoft.com/office/drawing/2014/main" id="{EE2A3520-0470-E967-1044-E7735A23ED3A}"/>
                </a:ext>
              </a:extLst>
            </p:cNvPr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extrusionOk="0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2">
              <a:extLst>
                <a:ext uri="{FF2B5EF4-FFF2-40B4-BE49-F238E27FC236}">
                  <a16:creationId xmlns:a16="http://schemas.microsoft.com/office/drawing/2014/main" id="{F92DC742-8BBB-1C30-E035-1FF3E01F4E46}"/>
                </a:ext>
              </a:extLst>
            </p:cNvPr>
            <p:cNvSpPr/>
            <p:nvPr/>
          </p:nvSpPr>
          <p:spPr>
            <a:xfrm>
              <a:off x="7603350" y="-837300"/>
              <a:ext cx="138675" cy="104275"/>
            </a:xfrm>
            <a:custGeom>
              <a:avLst/>
              <a:gdLst/>
              <a:ahLst/>
              <a:cxnLst/>
              <a:rect l="l" t="t" r="r" b="b"/>
              <a:pathLst>
                <a:path w="5547" h="417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2">
              <a:extLst>
                <a:ext uri="{FF2B5EF4-FFF2-40B4-BE49-F238E27FC236}">
                  <a16:creationId xmlns:a16="http://schemas.microsoft.com/office/drawing/2014/main" id="{4D9C0784-2968-C81A-AB86-A039A6DED4E4}"/>
                </a:ext>
              </a:extLst>
            </p:cNvPr>
            <p:cNvSpPr/>
            <p:nvPr/>
          </p:nvSpPr>
          <p:spPr>
            <a:xfrm>
              <a:off x="7617325" y="-819575"/>
              <a:ext cx="147825" cy="62375"/>
            </a:xfrm>
            <a:custGeom>
              <a:avLst/>
              <a:gdLst/>
              <a:ahLst/>
              <a:cxnLst/>
              <a:rect l="l" t="t" r="r" b="b"/>
              <a:pathLst>
                <a:path w="5913" h="2495" extrusionOk="0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2">
              <a:extLst>
                <a:ext uri="{FF2B5EF4-FFF2-40B4-BE49-F238E27FC236}">
                  <a16:creationId xmlns:a16="http://schemas.microsoft.com/office/drawing/2014/main" id="{D699ED96-1B87-5208-BC9F-6091DC295A8F}"/>
                </a:ext>
              </a:extLst>
            </p:cNvPr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2">
              <a:extLst>
                <a:ext uri="{FF2B5EF4-FFF2-40B4-BE49-F238E27FC236}">
                  <a16:creationId xmlns:a16="http://schemas.microsoft.com/office/drawing/2014/main" id="{31D354A6-DB6A-6E02-A831-ED4CB79EE59F}"/>
                </a:ext>
              </a:extLst>
            </p:cNvPr>
            <p:cNvSpPr/>
            <p:nvPr/>
          </p:nvSpPr>
          <p:spPr>
            <a:xfrm>
              <a:off x="8113375" y="-611600"/>
              <a:ext cx="47300" cy="22600"/>
            </a:xfrm>
            <a:custGeom>
              <a:avLst/>
              <a:gdLst/>
              <a:ahLst/>
              <a:cxnLst/>
              <a:rect l="l" t="t" r="r" b="b"/>
              <a:pathLst>
                <a:path w="1892" h="90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2">
              <a:extLst>
                <a:ext uri="{FF2B5EF4-FFF2-40B4-BE49-F238E27FC236}">
                  <a16:creationId xmlns:a16="http://schemas.microsoft.com/office/drawing/2014/main" id="{2339B60A-C998-B00A-BE2A-640F50E41C05}"/>
                </a:ext>
              </a:extLst>
            </p:cNvPr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extrusionOk="0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2">
              <a:extLst>
                <a:ext uri="{FF2B5EF4-FFF2-40B4-BE49-F238E27FC236}">
                  <a16:creationId xmlns:a16="http://schemas.microsoft.com/office/drawing/2014/main" id="{0958A069-C37F-774A-E02E-BF398C8B604C}"/>
                </a:ext>
              </a:extLst>
            </p:cNvPr>
            <p:cNvSpPr/>
            <p:nvPr/>
          </p:nvSpPr>
          <p:spPr>
            <a:xfrm>
              <a:off x="7932250" y="-657275"/>
              <a:ext cx="228425" cy="68275"/>
            </a:xfrm>
            <a:custGeom>
              <a:avLst/>
              <a:gdLst/>
              <a:ahLst/>
              <a:cxnLst/>
              <a:rect l="l" t="t" r="r" b="b"/>
              <a:pathLst>
                <a:path w="9137" h="2731" fill="none" extrusionOk="0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2">
              <a:extLst>
                <a:ext uri="{FF2B5EF4-FFF2-40B4-BE49-F238E27FC236}">
                  <a16:creationId xmlns:a16="http://schemas.microsoft.com/office/drawing/2014/main" id="{72677936-BDFC-C840-69A0-EDAF6DB4C9F3}"/>
                </a:ext>
              </a:extLst>
            </p:cNvPr>
            <p:cNvSpPr/>
            <p:nvPr/>
          </p:nvSpPr>
          <p:spPr>
            <a:xfrm>
              <a:off x="7973625" y="-669625"/>
              <a:ext cx="139775" cy="63425"/>
            </a:xfrm>
            <a:custGeom>
              <a:avLst/>
              <a:gdLst/>
              <a:ahLst/>
              <a:cxnLst/>
              <a:rect l="l" t="t" r="r" b="b"/>
              <a:pathLst>
                <a:path w="5591" h="2537" extrusionOk="0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2">
              <a:extLst>
                <a:ext uri="{FF2B5EF4-FFF2-40B4-BE49-F238E27FC236}">
                  <a16:creationId xmlns:a16="http://schemas.microsoft.com/office/drawing/2014/main" id="{E48BADB1-DB2C-E081-4A8C-77D57655A60D}"/>
                </a:ext>
              </a:extLst>
            </p:cNvPr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2">
              <a:extLst>
                <a:ext uri="{FF2B5EF4-FFF2-40B4-BE49-F238E27FC236}">
                  <a16:creationId xmlns:a16="http://schemas.microsoft.com/office/drawing/2014/main" id="{4155A04F-5B1C-A542-BEF0-37CC7DDF9DAC}"/>
                </a:ext>
              </a:extLst>
            </p:cNvPr>
            <p:cNvSpPr/>
            <p:nvPr/>
          </p:nvSpPr>
          <p:spPr>
            <a:xfrm>
              <a:off x="7703325" y="-771750"/>
              <a:ext cx="289150" cy="141925"/>
            </a:xfrm>
            <a:custGeom>
              <a:avLst/>
              <a:gdLst/>
              <a:ahLst/>
              <a:cxnLst/>
              <a:rect l="l" t="t" r="r" b="b"/>
              <a:pathLst>
                <a:path w="11566" h="5677" fill="none" extrusionOk="0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0259733"/>
      </p:ext>
    </p:extLst>
  </p:cSld>
  <p:clrMapOvr>
    <a:masterClrMapping/>
  </p:clrMapOvr>
</p:sld>
</file>

<file path=ppt/theme/theme1.xml><?xml version="1.0" encoding="utf-8"?>
<a:theme xmlns:a="http://schemas.openxmlformats.org/drawingml/2006/main" name="Flying Airplane by Slidesgo">
  <a:themeElements>
    <a:clrScheme name="Simple Light">
      <a:dk1>
        <a:srgbClr val="325AD6"/>
      </a:dk1>
      <a:lt1>
        <a:srgbClr val="FFFFFF"/>
      </a:lt1>
      <a:dk2>
        <a:srgbClr val="272727"/>
      </a:dk2>
      <a:lt2>
        <a:srgbClr val="D14000"/>
      </a:lt2>
      <a:accent1>
        <a:srgbClr val="4C8CFC"/>
      </a:accent1>
      <a:accent2>
        <a:srgbClr val="EAF3FF"/>
      </a:accent2>
      <a:accent3>
        <a:srgbClr val="D6DFFF"/>
      </a:accent3>
      <a:accent4>
        <a:srgbClr val="3761FA"/>
      </a:accent4>
      <a:accent5>
        <a:srgbClr val="A9CBF9"/>
      </a:accent5>
      <a:accent6>
        <a:srgbClr val="95B9F5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1452</Words>
  <Application>Microsoft Office PowerPoint</Application>
  <PresentationFormat>Expunere pe ecran (16:9)</PresentationFormat>
  <Paragraphs>252</Paragraphs>
  <Slides>48</Slides>
  <Notes>9</Notes>
  <HiddenSlides>0</HiddenSlides>
  <MMClips>0</MMClips>
  <ScaleCrop>false</ScaleCrop>
  <HeadingPairs>
    <vt:vector size="6" baseType="variant">
      <vt:variant>
        <vt:lpstr>Fonturi utilizate</vt:lpstr>
      </vt:variant>
      <vt:variant>
        <vt:i4>7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48</vt:i4>
      </vt:variant>
    </vt:vector>
  </HeadingPairs>
  <TitlesOfParts>
    <vt:vector size="56" baseType="lpstr">
      <vt:lpstr>Cambria Math</vt:lpstr>
      <vt:lpstr>Loved by the King</vt:lpstr>
      <vt:lpstr>Raleway Black</vt:lpstr>
      <vt:lpstr>Raleway</vt:lpstr>
      <vt:lpstr>Nunito Light</vt:lpstr>
      <vt:lpstr>Arial</vt:lpstr>
      <vt:lpstr>M PLUS 1p</vt:lpstr>
      <vt:lpstr>Flying Airplane by Slidesgo</vt:lpstr>
      <vt:lpstr>Handling Big Data -Airlines dataset-</vt:lpstr>
      <vt:lpstr>1</vt:lpstr>
      <vt:lpstr>Project overview</vt:lpstr>
      <vt:lpstr>Project overview</vt:lpstr>
      <vt:lpstr>Project overview</vt:lpstr>
      <vt:lpstr>Big data challenges</vt:lpstr>
      <vt:lpstr>Big data challenges</vt:lpstr>
      <vt:lpstr>Big data challenges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Design &amp; implementation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 &amp; Future work</vt:lpstr>
      <vt:lpstr>Conclusions &amp; 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Bogdan Alin Chiorean</cp:lastModifiedBy>
  <cp:revision>20</cp:revision>
  <dcterms:modified xsi:type="dcterms:W3CDTF">2025-03-27T12:27:31Z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2025-01-13T09:33:00Z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2252081c-0a40-4787-82e1-37dbc2ef7d81</vt:lpwstr>
  </property>
  <property fmtid="{D5CDD505-2E9C-101B-9397-08002B2CF9AE}" pid="8" name="MSIP_Label_5b58b62f-6f94-46bd-8089-18e64b0a9abb_ContentBits">
    <vt:lpwstr>0</vt:lpwstr>
  </property>
</Properties>
</file>